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7" r:id="rId6"/>
    <p:sldId id="260" r:id="rId7"/>
    <p:sldId id="275" r:id="rId8"/>
    <p:sldId id="273" r:id="rId9"/>
  </p:sldIdLst>
  <p:sldSz cx="1219517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ndijk, Petri" initials="ZP" lastIdx="3" clrIdx="0">
    <p:extLst>
      <p:ext uri="{19B8F6BF-5375-455C-9EA6-DF929625EA0E}">
        <p15:presenceInfo xmlns:p15="http://schemas.microsoft.com/office/powerpoint/2012/main" userId="S::Petri.Zandijk@frijado.com::ec7a437f-5372-4129-b13c-36c4c1860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C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C217D-61AB-4E25-9780-9CE416DF8CBF}" v="2014" dt="2023-03-10T08:00:17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78" y="12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dijk, Petri" userId="ec7a437f-5372-4129-b13c-36c4c1860049" providerId="ADAL" clId="{36DC217D-61AB-4E25-9780-9CE416DF8CBF}"/>
    <pc:docChg chg="undo redo custSel addSld delSld modSld sldOrd">
      <pc:chgData name="Zandijk, Petri" userId="ec7a437f-5372-4129-b13c-36c4c1860049" providerId="ADAL" clId="{36DC217D-61AB-4E25-9780-9CE416DF8CBF}" dt="2023-03-10T08:00:17.045" v="2211" actId="20577"/>
      <pc:docMkLst>
        <pc:docMk/>
      </pc:docMkLst>
      <pc:sldChg chg="addSp delSp modSp mod modAnim">
        <pc:chgData name="Zandijk, Petri" userId="ec7a437f-5372-4129-b13c-36c4c1860049" providerId="ADAL" clId="{36DC217D-61AB-4E25-9780-9CE416DF8CBF}" dt="2023-03-09T11:17:32.211" v="2116" actId="27636"/>
        <pc:sldMkLst>
          <pc:docMk/>
          <pc:sldMk cId="140152212" sldId="257"/>
        </pc:sldMkLst>
        <pc:spChg chg="add del mod">
          <ac:chgData name="Zandijk, Petri" userId="ec7a437f-5372-4129-b13c-36c4c1860049" providerId="ADAL" clId="{36DC217D-61AB-4E25-9780-9CE416DF8CBF}" dt="2023-03-09T08:13:12.901" v="67" actId="931"/>
          <ac:spMkLst>
            <pc:docMk/>
            <pc:sldMk cId="140152212" sldId="257"/>
            <ac:spMk id="3" creationId="{55FAB422-7E44-CD9F-BEC8-841B4BAF94FC}"/>
          </ac:spMkLst>
        </pc:spChg>
        <pc:spChg chg="mod ord">
          <ac:chgData name="Zandijk, Petri" userId="ec7a437f-5372-4129-b13c-36c4c1860049" providerId="ADAL" clId="{36DC217D-61AB-4E25-9780-9CE416DF8CBF}" dt="2023-03-09T11:17:32.211" v="2116" actId="27636"/>
          <ac:spMkLst>
            <pc:docMk/>
            <pc:sldMk cId="140152212" sldId="257"/>
            <ac:spMk id="5" creationId="{0744A967-9959-4F9B-BC9E-C5168F5A348F}"/>
          </ac:spMkLst>
        </pc:spChg>
        <pc:picChg chg="add del mod">
          <ac:chgData name="Zandijk, Petri" userId="ec7a437f-5372-4129-b13c-36c4c1860049" providerId="ADAL" clId="{36DC217D-61AB-4E25-9780-9CE416DF8CBF}" dt="2023-03-09T08:13:02.444" v="66" actId="931"/>
          <ac:picMkLst>
            <pc:docMk/>
            <pc:sldMk cId="140152212" sldId="257"/>
            <ac:picMk id="6" creationId="{C55246AD-2D90-918B-4361-0B51C3D5146F}"/>
          </ac:picMkLst>
        </pc:picChg>
        <pc:picChg chg="del">
          <ac:chgData name="Zandijk, Petri" userId="ec7a437f-5372-4129-b13c-36c4c1860049" providerId="ADAL" clId="{36DC217D-61AB-4E25-9780-9CE416DF8CBF}" dt="2023-03-09T08:12:29.181" v="64" actId="478"/>
          <ac:picMkLst>
            <pc:docMk/>
            <pc:sldMk cId="140152212" sldId="257"/>
            <ac:picMk id="7" creationId="{806C3FF4-5221-498C-BD20-F499C23BB124}"/>
          </ac:picMkLst>
        </pc:picChg>
        <pc:picChg chg="add mod">
          <ac:chgData name="Zandijk, Petri" userId="ec7a437f-5372-4129-b13c-36c4c1860049" providerId="ADAL" clId="{36DC217D-61AB-4E25-9780-9CE416DF8CBF}" dt="2023-03-09T08:13:21.745" v="70" actId="26606"/>
          <ac:picMkLst>
            <pc:docMk/>
            <pc:sldMk cId="140152212" sldId="257"/>
            <ac:picMk id="9" creationId="{3C737BDB-6618-5D38-29E7-101B02A33FB0}"/>
          </ac:picMkLst>
        </pc:picChg>
      </pc:sldChg>
      <pc:sldChg chg="addSp delSp modSp mod ord modAnim">
        <pc:chgData name="Zandijk, Petri" userId="ec7a437f-5372-4129-b13c-36c4c1860049" providerId="ADAL" clId="{36DC217D-61AB-4E25-9780-9CE416DF8CBF}" dt="2023-03-10T08:00:17.045" v="2211" actId="20577"/>
        <pc:sldMkLst>
          <pc:docMk/>
          <pc:sldMk cId="3546032911" sldId="260"/>
        </pc:sldMkLst>
        <pc:spChg chg="mod">
          <ac:chgData name="Zandijk, Petri" userId="ec7a437f-5372-4129-b13c-36c4c1860049" providerId="ADAL" clId="{36DC217D-61AB-4E25-9780-9CE416DF8CBF}" dt="2023-03-09T08:23:21.212" v="639" actId="20577"/>
          <ac:spMkLst>
            <pc:docMk/>
            <pc:sldMk cId="3546032911" sldId="260"/>
            <ac:spMk id="14" creationId="{EEF8F012-97C3-4E7C-ACBF-5240EDA8E5C8}"/>
          </ac:spMkLst>
        </pc:spChg>
        <pc:spChg chg="mod">
          <ac:chgData name="Zandijk, Petri" userId="ec7a437f-5372-4129-b13c-36c4c1860049" providerId="ADAL" clId="{36DC217D-61AB-4E25-9780-9CE416DF8CBF}" dt="2023-03-10T08:00:17.045" v="2211" actId="20577"/>
          <ac:spMkLst>
            <pc:docMk/>
            <pc:sldMk cId="3546032911" sldId="260"/>
            <ac:spMk id="16" creationId="{15196793-F54B-4C89-AC98-C60AE2D89267}"/>
          </ac:spMkLst>
        </pc:spChg>
        <pc:spChg chg="mod">
          <ac:chgData name="Zandijk, Petri" userId="ec7a437f-5372-4129-b13c-36c4c1860049" providerId="ADAL" clId="{36DC217D-61AB-4E25-9780-9CE416DF8CBF}" dt="2023-03-09T08:22:33.746" v="620" actId="20577"/>
          <ac:spMkLst>
            <pc:docMk/>
            <pc:sldMk cId="3546032911" sldId="260"/>
            <ac:spMk id="18" creationId="{4815A49A-CCFB-4F2B-9616-473908C9A01F}"/>
          </ac:spMkLst>
        </pc:spChg>
        <pc:grpChg chg="add mod">
          <ac:chgData name="Zandijk, Petri" userId="ec7a437f-5372-4129-b13c-36c4c1860049" providerId="ADAL" clId="{36DC217D-61AB-4E25-9780-9CE416DF8CBF}" dt="2023-03-09T11:23:33.885" v="2143" actId="164"/>
          <ac:grpSpMkLst>
            <pc:docMk/>
            <pc:sldMk cId="3546032911" sldId="260"/>
            <ac:grpSpMk id="5" creationId="{A0FC50B7-EFEA-F382-4590-2B2B8CB79BB2}"/>
          </ac:grpSpMkLst>
        </pc:grpChg>
        <pc:picChg chg="add mod">
          <ac:chgData name="Zandijk, Petri" userId="ec7a437f-5372-4129-b13c-36c4c1860049" providerId="ADAL" clId="{36DC217D-61AB-4E25-9780-9CE416DF8CBF}" dt="2023-03-09T08:33:55.049" v="1322" actId="1076"/>
          <ac:picMkLst>
            <pc:docMk/>
            <pc:sldMk cId="3546032911" sldId="260"/>
            <ac:picMk id="3" creationId="{10B62A36-A603-664D-03F3-B40E7BEA8C69}"/>
          </ac:picMkLst>
        </pc:picChg>
        <pc:picChg chg="add mod">
          <ac:chgData name="Zandijk, Petri" userId="ec7a437f-5372-4129-b13c-36c4c1860049" providerId="ADAL" clId="{36DC217D-61AB-4E25-9780-9CE416DF8CBF}" dt="2023-03-09T11:23:33.885" v="2143" actId="164"/>
          <ac:picMkLst>
            <pc:docMk/>
            <pc:sldMk cId="3546032911" sldId="260"/>
            <ac:picMk id="4" creationId="{97247A6F-AE3C-45C5-2E89-DFBBC8FF6D0C}"/>
          </ac:picMkLst>
        </pc:picChg>
        <pc:picChg chg="del">
          <ac:chgData name="Zandijk, Petri" userId="ec7a437f-5372-4129-b13c-36c4c1860049" providerId="ADAL" clId="{36DC217D-61AB-4E25-9780-9CE416DF8CBF}" dt="2023-03-09T08:23:45.720" v="664" actId="478"/>
          <ac:picMkLst>
            <pc:docMk/>
            <pc:sldMk cId="3546032911" sldId="260"/>
            <ac:picMk id="5" creationId="{67049655-B742-4729-A9D9-C453F489EA15}"/>
          </ac:picMkLst>
        </pc:picChg>
        <pc:picChg chg="add del mod">
          <ac:chgData name="Zandijk, Petri" userId="ec7a437f-5372-4129-b13c-36c4c1860049" providerId="ADAL" clId="{36DC217D-61AB-4E25-9780-9CE416DF8CBF}" dt="2023-03-09T11:43:11.606" v="2150"/>
          <ac:picMkLst>
            <pc:docMk/>
            <pc:sldMk cId="3546032911" sldId="260"/>
            <ac:picMk id="6" creationId="{2F6BD462-D7E9-0D3B-9EE7-052C7501B76A}"/>
          </ac:picMkLst>
        </pc:picChg>
        <pc:picChg chg="add del mod">
          <ac:chgData name="Zandijk, Petri" userId="ec7a437f-5372-4129-b13c-36c4c1860049" providerId="ADAL" clId="{36DC217D-61AB-4E25-9780-9CE416DF8CBF}" dt="2023-03-09T08:24:31.809" v="674"/>
          <ac:picMkLst>
            <pc:docMk/>
            <pc:sldMk cId="3546032911" sldId="260"/>
            <ac:picMk id="6" creationId="{635EB4D9-FAC5-0C53-B474-720D89458A12}"/>
          </ac:picMkLst>
        </pc:picChg>
        <pc:picChg chg="add mod modCrop">
          <ac:chgData name="Zandijk, Petri" userId="ec7a437f-5372-4129-b13c-36c4c1860049" providerId="ADAL" clId="{36DC217D-61AB-4E25-9780-9CE416DF8CBF}" dt="2023-03-09T11:43:46.128" v="2155" actId="1076"/>
          <ac:picMkLst>
            <pc:docMk/>
            <pc:sldMk cId="3546032911" sldId="260"/>
            <ac:picMk id="7" creationId="{16EF035A-BFD0-050B-5740-17703CE91EE8}"/>
          </ac:picMkLst>
        </pc:picChg>
        <pc:picChg chg="add mod modCrop">
          <ac:chgData name="Zandijk, Petri" userId="ec7a437f-5372-4129-b13c-36c4c1860049" providerId="ADAL" clId="{36DC217D-61AB-4E25-9780-9CE416DF8CBF}" dt="2023-03-09T11:23:33.885" v="2143" actId="164"/>
          <ac:picMkLst>
            <pc:docMk/>
            <pc:sldMk cId="3546032911" sldId="260"/>
            <ac:picMk id="8" creationId="{9116ECE1-B26A-1B5F-52A8-F4BB41E36066}"/>
          </ac:picMkLst>
        </pc:picChg>
        <pc:picChg chg="add mod">
          <ac:chgData name="Zandijk, Petri" userId="ec7a437f-5372-4129-b13c-36c4c1860049" providerId="ADAL" clId="{36DC217D-61AB-4E25-9780-9CE416DF8CBF}" dt="2023-03-09T08:33:43.768" v="1318" actId="1076"/>
          <ac:picMkLst>
            <pc:docMk/>
            <pc:sldMk cId="3546032911" sldId="260"/>
            <ac:picMk id="9" creationId="{96CC2066-1305-C457-3CA7-3EAF575E3B4C}"/>
          </ac:picMkLst>
        </pc:picChg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694024443" sldId="261"/>
        </pc:sldMkLst>
      </pc:sldChg>
      <pc:sldChg chg="del">
        <pc:chgData name="Zandijk, Petri" userId="ec7a437f-5372-4129-b13c-36c4c1860049" providerId="ADAL" clId="{36DC217D-61AB-4E25-9780-9CE416DF8CBF}" dt="2023-03-09T08:33:23.502" v="1314" actId="47"/>
        <pc:sldMkLst>
          <pc:docMk/>
          <pc:sldMk cId="2818815818" sldId="262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24017758" sldId="263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2728687698" sldId="264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41154020" sldId="265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2696580992" sldId="266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2276892774" sldId="267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1351220290" sldId="268"/>
        </pc:sldMkLst>
      </pc:sldChg>
      <pc:sldChg chg="del">
        <pc:chgData name="Zandijk, Petri" userId="ec7a437f-5372-4129-b13c-36c4c1860049" providerId="ADAL" clId="{36DC217D-61AB-4E25-9780-9CE416DF8CBF}" dt="2023-03-09T11:09:57.630" v="2070" actId="47"/>
        <pc:sldMkLst>
          <pc:docMk/>
          <pc:sldMk cId="2144887512" sldId="269"/>
        </pc:sldMkLst>
      </pc:sldChg>
      <pc:sldChg chg="del">
        <pc:chgData name="Zandijk, Petri" userId="ec7a437f-5372-4129-b13c-36c4c1860049" providerId="ADAL" clId="{36DC217D-61AB-4E25-9780-9CE416DF8CBF}" dt="2023-03-09T08:04:40.179" v="1" actId="47"/>
        <pc:sldMkLst>
          <pc:docMk/>
          <pc:sldMk cId="1932730361" sldId="270"/>
        </pc:sldMkLst>
      </pc:sldChg>
      <pc:sldChg chg="del">
        <pc:chgData name="Zandijk, Petri" userId="ec7a437f-5372-4129-b13c-36c4c1860049" providerId="ADAL" clId="{36DC217D-61AB-4E25-9780-9CE416DF8CBF}" dt="2023-03-09T08:04:51.722" v="3" actId="47"/>
        <pc:sldMkLst>
          <pc:docMk/>
          <pc:sldMk cId="4214333523" sldId="271"/>
        </pc:sldMkLst>
      </pc:sldChg>
      <pc:sldChg chg="addSp delSp modSp mod delAnim">
        <pc:chgData name="Zandijk, Petri" userId="ec7a437f-5372-4129-b13c-36c4c1860049" providerId="ADAL" clId="{36DC217D-61AB-4E25-9780-9CE416DF8CBF}" dt="2023-03-09T11:59:35.841" v="2210" actId="14100"/>
        <pc:sldMkLst>
          <pc:docMk/>
          <pc:sldMk cId="2992849283" sldId="273"/>
        </pc:sldMkLst>
        <pc:spChg chg="mod">
          <ac:chgData name="Zandijk, Petri" userId="ec7a437f-5372-4129-b13c-36c4c1860049" providerId="ADAL" clId="{36DC217D-61AB-4E25-9780-9CE416DF8CBF}" dt="2023-03-09T11:10:19.328" v="2073" actId="6549"/>
          <ac:spMkLst>
            <pc:docMk/>
            <pc:sldMk cId="2992849283" sldId="273"/>
            <ac:spMk id="16" creationId="{7E33C454-7C9F-4594-880D-7659411AA5D1}"/>
          </ac:spMkLst>
        </pc:spChg>
        <pc:picChg chg="add mod">
          <ac:chgData name="Zandijk, Petri" userId="ec7a437f-5372-4129-b13c-36c4c1860049" providerId="ADAL" clId="{36DC217D-61AB-4E25-9780-9CE416DF8CBF}" dt="2023-03-09T11:59:35.841" v="2210" actId="14100"/>
          <ac:picMkLst>
            <pc:docMk/>
            <pc:sldMk cId="2992849283" sldId="273"/>
            <ac:picMk id="3" creationId="{90AD32F8-000B-098F-2924-0D2D6BD56F49}"/>
          </ac:picMkLst>
        </pc:picChg>
        <pc:picChg chg="del">
          <ac:chgData name="Zandijk, Petri" userId="ec7a437f-5372-4129-b13c-36c4c1860049" providerId="ADAL" clId="{36DC217D-61AB-4E25-9780-9CE416DF8CBF}" dt="2023-03-09T11:10:00.451" v="2071" actId="478"/>
          <ac:picMkLst>
            <pc:docMk/>
            <pc:sldMk cId="2992849283" sldId="273"/>
            <ac:picMk id="4" creationId="{213F906B-4259-4946-8541-24178D337140}"/>
          </ac:picMkLst>
        </pc:picChg>
        <pc:picChg chg="del">
          <ac:chgData name="Zandijk, Petri" userId="ec7a437f-5372-4129-b13c-36c4c1860049" providerId="ADAL" clId="{36DC217D-61AB-4E25-9780-9CE416DF8CBF}" dt="2023-03-09T11:10:05.748" v="2072" actId="478"/>
          <ac:picMkLst>
            <pc:docMk/>
            <pc:sldMk cId="2992849283" sldId="273"/>
            <ac:picMk id="7" creationId="{2C4BD60C-F0C6-4E49-A2EB-EE38BCB0A2BF}"/>
          </ac:picMkLst>
        </pc:picChg>
      </pc:sldChg>
      <pc:sldChg chg="addSp delSp modSp mod">
        <pc:chgData name="Zandijk, Petri" userId="ec7a437f-5372-4129-b13c-36c4c1860049" providerId="ADAL" clId="{36DC217D-61AB-4E25-9780-9CE416DF8CBF}" dt="2023-03-09T08:11:59.656" v="63" actId="1076"/>
        <pc:sldMkLst>
          <pc:docMk/>
          <pc:sldMk cId="1994546598" sldId="274"/>
        </pc:sldMkLst>
        <pc:spChg chg="add del mod">
          <ac:chgData name="Zandijk, Petri" userId="ec7a437f-5372-4129-b13c-36c4c1860049" providerId="ADAL" clId="{36DC217D-61AB-4E25-9780-9CE416DF8CBF}" dt="2023-03-09T08:05:59.861" v="4" actId="931"/>
          <ac:spMkLst>
            <pc:docMk/>
            <pc:sldMk cId="1994546598" sldId="274"/>
            <ac:spMk id="3" creationId="{26AC3B3C-34DE-3998-7DA9-61A952A749B2}"/>
          </ac:spMkLst>
        </pc:spChg>
        <pc:spChg chg="add mod">
          <ac:chgData name="Zandijk, Petri" userId="ec7a437f-5372-4129-b13c-36c4c1860049" providerId="ADAL" clId="{36DC217D-61AB-4E25-9780-9CE416DF8CBF}" dt="2023-03-09T08:11:59.656" v="63" actId="1076"/>
          <ac:spMkLst>
            <pc:docMk/>
            <pc:sldMk cId="1994546598" sldId="274"/>
            <ac:spMk id="9" creationId="{4DB6B9CB-6A7D-E915-D86F-3BF1B37A428D}"/>
          </ac:spMkLst>
        </pc:spChg>
        <pc:picChg chg="del">
          <ac:chgData name="Zandijk, Petri" userId="ec7a437f-5372-4129-b13c-36c4c1860049" providerId="ADAL" clId="{36DC217D-61AB-4E25-9780-9CE416DF8CBF}" dt="2023-03-09T08:03:51.484" v="0" actId="478"/>
          <ac:picMkLst>
            <pc:docMk/>
            <pc:sldMk cId="1994546598" sldId="274"/>
            <ac:picMk id="5" creationId="{319EA9FA-D2E8-4627-ACE4-87A9D58C7245}"/>
          </ac:picMkLst>
        </pc:picChg>
        <pc:picChg chg="add mod modCrop">
          <ac:chgData name="Zandijk, Petri" userId="ec7a437f-5372-4129-b13c-36c4c1860049" providerId="ADAL" clId="{36DC217D-61AB-4E25-9780-9CE416DF8CBF}" dt="2023-03-09T08:11:39.976" v="62" actId="18131"/>
          <ac:picMkLst>
            <pc:docMk/>
            <pc:sldMk cId="1994546598" sldId="274"/>
            <ac:picMk id="6" creationId="{375BE304-0AFB-9DAC-23D6-465C573F8D87}"/>
          </ac:picMkLst>
        </pc:picChg>
        <pc:picChg chg="add mod">
          <ac:chgData name="Zandijk, Petri" userId="ec7a437f-5372-4129-b13c-36c4c1860049" providerId="ADAL" clId="{36DC217D-61AB-4E25-9780-9CE416DF8CBF}" dt="2023-03-09T08:07:48.550" v="18" actId="1076"/>
          <ac:picMkLst>
            <pc:docMk/>
            <pc:sldMk cId="1994546598" sldId="274"/>
            <ac:picMk id="8" creationId="{E7FA06A5-98EE-8AB2-9614-6E76EC7EE348}"/>
          </ac:picMkLst>
        </pc:picChg>
      </pc:sldChg>
      <pc:sldChg chg="addSp delSp modSp add mod ord modAnim">
        <pc:chgData name="Zandijk, Petri" userId="ec7a437f-5372-4129-b13c-36c4c1860049" providerId="ADAL" clId="{36DC217D-61AB-4E25-9780-9CE416DF8CBF}" dt="2023-03-09T11:53:46.233" v="2207" actId="1038"/>
        <pc:sldMkLst>
          <pc:docMk/>
          <pc:sldMk cId="2252822988" sldId="275"/>
        </pc:sldMkLst>
        <pc:spChg chg="mod">
          <ac:chgData name="Zandijk, Petri" userId="ec7a437f-5372-4129-b13c-36c4c1860049" providerId="ADAL" clId="{36DC217D-61AB-4E25-9780-9CE416DF8CBF}" dt="2023-03-09T10:35:11.534" v="1397" actId="20577"/>
          <ac:spMkLst>
            <pc:docMk/>
            <pc:sldMk cId="2252822988" sldId="275"/>
            <ac:spMk id="14" creationId="{EEF8F012-97C3-4E7C-ACBF-5240EDA8E5C8}"/>
          </ac:spMkLst>
        </pc:spChg>
        <pc:spChg chg="mod">
          <ac:chgData name="Zandijk, Petri" userId="ec7a437f-5372-4129-b13c-36c4c1860049" providerId="ADAL" clId="{36DC217D-61AB-4E25-9780-9CE416DF8CBF}" dt="2023-03-09T11:07:51.929" v="2067" actId="20577"/>
          <ac:spMkLst>
            <pc:docMk/>
            <pc:sldMk cId="2252822988" sldId="275"/>
            <ac:spMk id="16" creationId="{15196793-F54B-4C89-AC98-C60AE2D89267}"/>
          </ac:spMkLst>
        </pc:spChg>
        <pc:picChg chg="add mod">
          <ac:chgData name="Zandijk, Petri" userId="ec7a437f-5372-4129-b13c-36c4c1860049" providerId="ADAL" clId="{36DC217D-61AB-4E25-9780-9CE416DF8CBF}" dt="2023-03-09T11:53:46.233" v="2207" actId="1038"/>
          <ac:picMkLst>
            <pc:docMk/>
            <pc:sldMk cId="2252822988" sldId="275"/>
            <ac:picMk id="4" creationId="{50DD899D-4D08-DCBE-AC0F-B2DBF2C8FC7E}"/>
          </ac:picMkLst>
        </pc:picChg>
        <pc:picChg chg="del mod">
          <ac:chgData name="Zandijk, Petri" userId="ec7a437f-5372-4129-b13c-36c4c1860049" providerId="ADAL" clId="{36DC217D-61AB-4E25-9780-9CE416DF8CBF}" dt="2023-03-09T11:46:08.632" v="2169" actId="478"/>
          <ac:picMkLst>
            <pc:docMk/>
            <pc:sldMk cId="2252822988" sldId="275"/>
            <ac:picMk id="8" creationId="{9116ECE1-B26A-1B5F-52A8-F4BB41E36066}"/>
          </ac:picMkLst>
        </pc:picChg>
        <pc:picChg chg="del mod">
          <ac:chgData name="Zandijk, Petri" userId="ec7a437f-5372-4129-b13c-36c4c1860049" providerId="ADAL" clId="{36DC217D-61AB-4E25-9780-9CE416DF8CBF}" dt="2023-03-09T11:46:09.491" v="2170" actId="478"/>
          <ac:picMkLst>
            <pc:docMk/>
            <pc:sldMk cId="2252822988" sldId="275"/>
            <ac:picMk id="9" creationId="{96CC2066-1305-C457-3CA7-3EAF575E3B4C}"/>
          </ac:picMkLst>
        </pc:picChg>
      </pc:sldChg>
      <pc:sldChg chg="del">
        <pc:chgData name="Zandijk, Petri" userId="ec7a437f-5372-4129-b13c-36c4c1860049" providerId="ADAL" clId="{36DC217D-61AB-4E25-9780-9CE416DF8CBF}" dt="2023-03-09T08:04:43.408" v="2" actId="47"/>
        <pc:sldMkLst>
          <pc:docMk/>
          <pc:sldMk cId="24072671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Title Slide – Without Image</a:t>
            </a:r>
          </a:p>
        </p:txBody>
      </p:sp>
      <p:pic>
        <p:nvPicPr>
          <p:cNvPr id="6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776288"/>
            <a:ext cx="42481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2056034" y="3594532"/>
            <a:ext cx="11043408" cy="364970"/>
          </a:xfrm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3400"/>
              </a:lnSpc>
              <a:buNone/>
              <a:defRPr sz="3000" baseline="0">
                <a:solidFill>
                  <a:schemeClr val="tx1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ijdelijke aanduiding voor titel 6"/>
          <p:cNvSpPr>
            <a:spLocks noGrp="1"/>
          </p:cNvSpPr>
          <p:nvPr>
            <p:ph type="title"/>
          </p:nvPr>
        </p:nvSpPr>
        <p:spPr>
          <a:xfrm>
            <a:off x="1945507" y="2636912"/>
            <a:ext cx="10975658" cy="936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lnSpc>
                <a:spcPts val="3400"/>
              </a:lnSpc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88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Images (50% -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3984625" y="-387350"/>
            <a:ext cx="819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Images (50% - 50%)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5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6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80" name="Groep 85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83" name="Rechthoek 8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84" name="Afbeelding 83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85" name="L-vorm 8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L-vorm 8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82" name="Rechthoekige driehoek 8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61" name="Rechthoek 68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62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4" name="Ovaal 71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5" name="Ovaal 72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6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Icoontje afbeeld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73" name="Ovaal 78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74" name="Rechte verbindingslijn 79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" name="Groep 80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6" name="Afgeronde rechthoek 7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Tekstvak 76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78" name="Rechte verbindingslijn 7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Gelijkbenige driehoek 7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6097589" y="1607160"/>
            <a:ext cx="5471669" cy="4151499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6" y="1275159"/>
            <a:ext cx="5523402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7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1459AC-55EB-4D82-9D9A-402D62FB9DE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8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3FE3FE-4452-4167-A325-9415FCCC9883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89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18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Images (25% -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5713413" y="-387350"/>
            <a:ext cx="64658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Images (25% - 75%)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5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6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80" name="Groep 85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83" name="Rechthoek 8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84" name="Afbeelding 83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85" name="L-vorm 8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L-vorm 8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82" name="Rechthoekige driehoek 8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61" name="Rechthoek 68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62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4" name="Ovaal 71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5" name="Ovaal 72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6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Icoontje afbeeld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73" name="Ovaal 78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74" name="Rechte verbindingslijn 79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" name="Groep 80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6" name="Afgeronde rechthoek 7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Tekstvak 76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78" name="Rechte verbindingslijn 7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Gelijkbenige driehoek 7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408590" y="1607159"/>
            <a:ext cx="8160668" cy="4151501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8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7" y="1275159"/>
            <a:ext cx="2738368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7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3942CF-4670-4FC6-A14A-4A0273FA71B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8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03465-2D45-4CB6-A2F1-336FA223BFA0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89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29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5 Images</a:t>
            </a:r>
          </a:p>
        </p:txBody>
      </p:sp>
      <p:grpSp>
        <p:nvGrpSpPr>
          <p:cNvPr id="10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12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3" name="Rechthoek 3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4" name="Afbeelding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5" name="L-vorm 3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L-vorm 3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2" name="Rechthoekige driehoek 3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3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4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5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6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7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8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3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4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6" name="Afgeronde rechthoek 2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8" name="Rechte verbindingslijn 2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Gelijkbenige driehoek 2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37" name="Groep 4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38" name="Rechthoek 3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41" name="Ovaal 40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" name="Ovaal 4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" name="Ovaal 4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" name="Ovaal 4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4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48" name="Rechte verbindingslijn 51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Rechte verbindingslijn 52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Rechte verbindingslijn 52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ep 55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80" name="Afgeronde rechthoek 79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1" name="Groep 80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2" name="Rechthoek 81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Vrije vorm 91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58" name="Groep 56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67" name="Afgeronde rechthoek 66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8" name="Groep 67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69" name="Rechthoek 68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Rechthoek 69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Rechthoek 70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2" name="Rechthoek 71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Vrije vorm 78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59" name="Rechte verbindingslijn 57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Rechte verbindingslijn 58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62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63" name="Ovaal 62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4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65" name="Ovaal 64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66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sp>
        <p:nvSpPr>
          <p:cNvPr id="103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8" y="1609371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1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9092917" y="1609371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ijdelijke aanduiding voor afbeelding 5"/>
          <p:cNvSpPr>
            <a:spLocks noGrp="1"/>
          </p:cNvSpPr>
          <p:nvPr>
            <p:ph type="pic" sz="quarter" idx="16"/>
          </p:nvPr>
        </p:nvSpPr>
        <p:spPr>
          <a:xfrm>
            <a:off x="6274968" y="3861430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3" name="Tijdelijke aanduiding voor afbeelding 5"/>
          <p:cNvSpPr>
            <a:spLocks noGrp="1"/>
          </p:cNvSpPr>
          <p:nvPr>
            <p:ph type="pic" sz="quarter" idx="17"/>
          </p:nvPr>
        </p:nvSpPr>
        <p:spPr>
          <a:xfrm>
            <a:off x="9092917" y="3861430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7" y="1275159"/>
            <a:ext cx="5571454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D89795-2D2A-4808-917A-A0CB6B40422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94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A20A95-F165-4F26-B261-7C89DA6684B6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95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9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1 Image</a:t>
            </a:r>
          </a:p>
        </p:txBody>
      </p:sp>
      <p:grpSp>
        <p:nvGrpSpPr>
          <p:cNvPr id="6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7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25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28" name="Rechthoek 27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29" name="Afbeelding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" name="L-vorm 29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" name="L-vorm 30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6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27" name="Rechthoekige driehoek 26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8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9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0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1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2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3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8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19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1" name="Afgeronde rechthoek 20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Gelijkbenige driehoek 23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69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622746" y="1607596"/>
            <a:ext cx="10947098" cy="41397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6DFD70-3300-4C6B-95D6-C0551A2BF9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3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7A47D0-B05F-42A8-889E-9CCE6AEB1809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34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0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Chart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59" name="Instruction Chart &amp; Edit"/>
          <p:cNvGrpSpPr>
            <a:grpSpLocks/>
          </p:cNvGrpSpPr>
          <p:nvPr/>
        </p:nvGrpSpPr>
        <p:grpSpPr bwMode="auto">
          <a:xfrm>
            <a:off x="12382500" y="-4763"/>
            <a:ext cx="2697163" cy="6867526"/>
            <a:chOff x="12382788" y="-5444"/>
            <a:chExt cx="2697278" cy="6868888"/>
          </a:xfrm>
        </p:grpSpPr>
        <p:grpSp>
          <p:nvGrpSpPr>
            <p:cNvPr id="60" name="Groep 67"/>
            <p:cNvGrpSpPr>
              <a:grpSpLocks/>
            </p:cNvGrpSpPr>
            <p:nvPr/>
          </p:nvGrpSpPr>
          <p:grpSpPr bwMode="auto"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16" name="Rechthoek 962"/>
              <p:cNvSpPr/>
              <p:nvPr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kern="0">
                  <a:solidFill>
                    <a:srgbClr val="FFFFFF"/>
                  </a:solidFill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7" name="Groep 122"/>
              <p:cNvGrpSpPr>
                <a:grpSpLocks/>
              </p:cNvGrpSpPr>
              <p:nvPr/>
            </p:nvGrpSpPr>
            <p:grpSpPr bwMode="auto"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18" name="Group 879"/>
                <p:cNvGrpSpPr>
                  <a:grpSpLocks noChangeAspect="1"/>
                </p:cNvGrpSpPr>
                <p:nvPr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20" name="Freeform 886"/>
                  <p:cNvSpPr>
                    <a:spLocks/>
                  </p:cNvSpPr>
                  <p:nvPr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0 w 282"/>
                      <a:gd name="T1" fmla="*/ 0 h 3595"/>
                      <a:gd name="T2" fmla="*/ 0 w 282"/>
                      <a:gd name="T3" fmla="*/ 0 h 3595"/>
                      <a:gd name="T4" fmla="*/ 0 w 282"/>
                      <a:gd name="T5" fmla="*/ 0 h 3595"/>
                      <a:gd name="T6" fmla="*/ 0 w 282"/>
                      <a:gd name="T7" fmla="*/ 0 h 3595"/>
                      <a:gd name="T8" fmla="*/ 0 w 282"/>
                      <a:gd name="T9" fmla="*/ 0 h 35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880"/>
                  <p:cNvSpPr>
                    <a:spLocks noChangeArrowheads="1"/>
                  </p:cNvSpPr>
                  <p:nvPr/>
                </p:nvSpPr>
                <p:spPr bwMode="auto">
                  <a:xfrm>
                    <a:off x="4799" y="1516"/>
                    <a:ext cx="922" cy="8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122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4799" y="1856"/>
                    <a:ext cx="229" cy="5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123" name="Freeform 882"/>
                  <p:cNvSpPr>
                    <a:spLocks/>
                  </p:cNvSpPr>
                  <p:nvPr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0 w 1255"/>
                      <a:gd name="T1" fmla="*/ 0 h 342"/>
                      <a:gd name="T2" fmla="*/ 0 w 1255"/>
                      <a:gd name="T3" fmla="*/ 0 h 342"/>
                      <a:gd name="T4" fmla="*/ 0 w 1255"/>
                      <a:gd name="T5" fmla="*/ 0 h 342"/>
                      <a:gd name="T6" fmla="*/ 0 w 1255"/>
                      <a:gd name="T7" fmla="*/ 0 h 342"/>
                      <a:gd name="T8" fmla="*/ 0 w 1255"/>
                      <a:gd name="T9" fmla="*/ 0 h 3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883"/>
                  <p:cNvSpPr>
                    <a:spLocks/>
                  </p:cNvSpPr>
                  <p:nvPr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0 w 342"/>
                      <a:gd name="T1" fmla="*/ 0 h 2568"/>
                      <a:gd name="T2" fmla="*/ 0 w 342"/>
                      <a:gd name="T3" fmla="*/ 0 h 2568"/>
                      <a:gd name="T4" fmla="*/ 0 w 342"/>
                      <a:gd name="T5" fmla="*/ 0 h 2568"/>
                      <a:gd name="T6" fmla="*/ 0 w 342"/>
                      <a:gd name="T7" fmla="*/ 0 h 2568"/>
                      <a:gd name="T8" fmla="*/ 0 w 342"/>
                      <a:gd name="T9" fmla="*/ 0 h 25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884"/>
                  <p:cNvSpPr>
                    <a:spLocks/>
                  </p:cNvSpPr>
                  <p:nvPr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0 w 1140"/>
                      <a:gd name="T1" fmla="*/ 0 h 289"/>
                      <a:gd name="T2" fmla="*/ 0 w 1140"/>
                      <a:gd name="T3" fmla="*/ 0 h 289"/>
                      <a:gd name="T4" fmla="*/ 0 w 1140"/>
                      <a:gd name="T5" fmla="*/ 0 h 289"/>
                      <a:gd name="T6" fmla="*/ 0 w 1140"/>
                      <a:gd name="T7" fmla="*/ 0 h 289"/>
                      <a:gd name="T8" fmla="*/ 0 w 1140"/>
                      <a:gd name="T9" fmla="*/ 0 h 2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885"/>
                  <p:cNvSpPr>
                    <a:spLocks noChangeArrowheads="1"/>
                  </p:cNvSpPr>
                  <p:nvPr/>
                </p:nvSpPr>
                <p:spPr bwMode="auto">
                  <a:xfrm>
                    <a:off x="5055" y="1588"/>
                    <a:ext cx="215" cy="8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127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1773"/>
                    <a:ext cx="237" cy="6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128" name="Freeform 888"/>
                  <p:cNvSpPr>
                    <a:spLocks/>
                  </p:cNvSpPr>
                  <p:nvPr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0 w 342"/>
                      <a:gd name="T1" fmla="*/ 0 h 2911"/>
                      <a:gd name="T2" fmla="*/ 0 w 342"/>
                      <a:gd name="T3" fmla="*/ 0 h 2911"/>
                      <a:gd name="T4" fmla="*/ 0 w 342"/>
                      <a:gd name="T5" fmla="*/ 0 h 2911"/>
                      <a:gd name="T6" fmla="*/ 0 w 342"/>
                      <a:gd name="T7" fmla="*/ 0 h 2911"/>
                      <a:gd name="T8" fmla="*/ 0 w 342"/>
                      <a:gd name="T9" fmla="*/ 0 h 29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" name="Vrije vorm 124"/>
                <p:cNvSpPr>
                  <a:spLocks/>
                </p:cNvSpPr>
                <p:nvPr/>
              </p:nvSpPr>
              <p:spPr bwMode="auto">
                <a:xfrm>
                  <a:off x="11389225" y="1241176"/>
                  <a:ext cx="506025" cy="137883"/>
                </a:xfrm>
                <a:custGeom>
                  <a:avLst/>
                  <a:gdLst>
                    <a:gd name="T0" fmla="*/ 0 w 506025"/>
                    <a:gd name="T1" fmla="*/ 137883 h 137883"/>
                    <a:gd name="T2" fmla="*/ 374180 w 506025"/>
                    <a:gd name="T3" fmla="*/ 136779 h 137883"/>
                    <a:gd name="T4" fmla="*/ 506025 w 506025"/>
                    <a:gd name="T5" fmla="*/ 0 h 137883"/>
                    <a:gd name="T6" fmla="*/ 165868 w 506025"/>
                    <a:gd name="T7" fmla="*/ 0 h 137883"/>
                    <a:gd name="T8" fmla="*/ 0 w 506025"/>
                    <a:gd name="T9" fmla="*/ 137883 h 1378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" name="Groep 68"/>
            <p:cNvGrpSpPr>
              <a:grpSpLocks/>
            </p:cNvGrpSpPr>
            <p:nvPr/>
          </p:nvGrpSpPr>
          <p:grpSpPr bwMode="auto"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82" name="Rechthoek 81"/>
              <p:cNvSpPr/>
              <p:nvPr/>
            </p:nvSpPr>
            <p:spPr>
              <a:xfrm>
                <a:off x="12401604" y="6053649"/>
                <a:ext cx="1970171" cy="5430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83" name="Rechthoek 88"/>
              <p:cNvSpPr>
                <a:spLocks noChangeArrowheads="1"/>
              </p:cNvSpPr>
              <p:nvPr/>
            </p:nvSpPr>
            <p:spPr bwMode="auto">
              <a:xfrm>
                <a:off x="12661966" y="6061587"/>
                <a:ext cx="1268466" cy="261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nl-NL" sz="1100">
                    <a:ea typeface="Adobe Heiti Std R"/>
                    <a:cs typeface="Segoe UI Light" pitchFamily="34" charset="0"/>
                  </a:rPr>
                  <a:t>Change chart type</a:t>
                </a:r>
              </a:p>
            </p:txBody>
          </p:sp>
          <p:sp>
            <p:nvSpPr>
              <p:cNvPr id="84" name="Gelijkbenige driehoek 83"/>
              <p:cNvSpPr/>
              <p:nvPr/>
            </p:nvSpPr>
            <p:spPr>
              <a:xfrm rot="5400000">
                <a:off x="14211422" y="6148922"/>
                <a:ext cx="104796" cy="5715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85" name="Afgeronde rechthoek 84"/>
              <p:cNvSpPr/>
              <p:nvPr/>
            </p:nvSpPr>
            <p:spPr>
              <a:xfrm>
                <a:off x="12390491" y="6321989"/>
                <a:ext cx="1973347" cy="268341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86" name="Groep 91"/>
              <p:cNvGrpSpPr>
                <a:grpSpLocks/>
              </p:cNvGrpSpPr>
              <p:nvPr/>
            </p:nvGrpSpPr>
            <p:grpSpPr bwMode="auto"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03" name="Rechthoek 962"/>
                <p:cNvSpPr/>
                <p:nvPr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600" kern="0">
                    <a:solidFill>
                      <a:srgbClr val="FFFFFF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04" name="Groep 109"/>
                <p:cNvGrpSpPr>
                  <a:grpSpLocks/>
                </p:cNvGrpSpPr>
                <p:nvPr/>
              </p:nvGrpSpPr>
              <p:grpSpPr bwMode="auto"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05" name="Group 8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07" name="Freeform 886"/>
                    <p:cNvSpPr>
                      <a:spLocks/>
                    </p:cNvSpPr>
                    <p:nvPr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0 w 282"/>
                        <a:gd name="T1" fmla="*/ 0 h 3595"/>
                        <a:gd name="T2" fmla="*/ 0 w 282"/>
                        <a:gd name="T3" fmla="*/ 0 h 3595"/>
                        <a:gd name="T4" fmla="*/ 0 w 282"/>
                        <a:gd name="T5" fmla="*/ 0 h 3595"/>
                        <a:gd name="T6" fmla="*/ 0 w 282"/>
                        <a:gd name="T7" fmla="*/ 0 h 3595"/>
                        <a:gd name="T8" fmla="*/ 0 w 282"/>
                        <a:gd name="T9" fmla="*/ 0 h 35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Rectangle 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2" y="1512"/>
                      <a:ext cx="810" cy="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109" name="Rectangle 8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2" y="1860"/>
                      <a:ext cx="223" cy="55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110" name="Freeform 882"/>
                    <p:cNvSpPr>
                      <a:spLocks/>
                    </p:cNvSpPr>
                    <p:nvPr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0 w 1255"/>
                        <a:gd name="T1" fmla="*/ 0 h 342"/>
                        <a:gd name="T2" fmla="*/ 0 w 1255"/>
                        <a:gd name="T3" fmla="*/ 0 h 342"/>
                        <a:gd name="T4" fmla="*/ 0 w 1255"/>
                        <a:gd name="T5" fmla="*/ 0 h 342"/>
                        <a:gd name="T6" fmla="*/ 0 w 1255"/>
                        <a:gd name="T7" fmla="*/ 0 h 342"/>
                        <a:gd name="T8" fmla="*/ 0 w 1255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 883"/>
                    <p:cNvSpPr>
                      <a:spLocks/>
                    </p:cNvSpPr>
                    <p:nvPr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0 w 342"/>
                        <a:gd name="T1" fmla="*/ 0 h 2568"/>
                        <a:gd name="T2" fmla="*/ 0 w 342"/>
                        <a:gd name="T3" fmla="*/ 0 h 2568"/>
                        <a:gd name="T4" fmla="*/ 0 w 342"/>
                        <a:gd name="T5" fmla="*/ 0 h 2568"/>
                        <a:gd name="T6" fmla="*/ 0 w 342"/>
                        <a:gd name="T7" fmla="*/ 0 h 2568"/>
                        <a:gd name="T8" fmla="*/ 0 w 342"/>
                        <a:gd name="T9" fmla="*/ 0 h 25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884"/>
                    <p:cNvSpPr>
                      <a:spLocks/>
                    </p:cNvSpPr>
                    <p:nvPr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0 w 1140"/>
                        <a:gd name="T1" fmla="*/ 0 h 289"/>
                        <a:gd name="T2" fmla="*/ 0 w 1140"/>
                        <a:gd name="T3" fmla="*/ 0 h 289"/>
                        <a:gd name="T4" fmla="*/ 0 w 1140"/>
                        <a:gd name="T5" fmla="*/ 0 h 289"/>
                        <a:gd name="T6" fmla="*/ 0 w 1140"/>
                        <a:gd name="T7" fmla="*/ 0 h 289"/>
                        <a:gd name="T8" fmla="*/ 0 w 1140"/>
                        <a:gd name="T9" fmla="*/ 0 h 2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Rectangle 8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4" y="1587"/>
                      <a:ext cx="214" cy="8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114" name="Rectangle 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5" y="1766"/>
                      <a:ext cx="223" cy="64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115" name="Freeform 888"/>
                    <p:cNvSpPr>
                      <a:spLocks/>
                    </p:cNvSpPr>
                    <p:nvPr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0 w 342"/>
                        <a:gd name="T1" fmla="*/ 0 h 2911"/>
                        <a:gd name="T2" fmla="*/ 0 w 342"/>
                        <a:gd name="T3" fmla="*/ 0 h 2911"/>
                        <a:gd name="T4" fmla="*/ 0 w 342"/>
                        <a:gd name="T5" fmla="*/ 0 h 2911"/>
                        <a:gd name="T6" fmla="*/ 0 w 342"/>
                        <a:gd name="T7" fmla="*/ 0 h 2911"/>
                        <a:gd name="T8" fmla="*/ 0 w 342"/>
                        <a:gd name="T9" fmla="*/ 0 h 29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6" name="Vrije vorm 111"/>
                  <p:cNvSpPr>
                    <a:spLocks/>
                  </p:cNvSpPr>
                  <p:nvPr/>
                </p:nvSpPr>
                <p:spPr bwMode="auto"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T0" fmla="*/ 0 w 506025"/>
                      <a:gd name="T1" fmla="*/ 137883 h 137883"/>
                      <a:gd name="T2" fmla="*/ 374180 w 506025"/>
                      <a:gd name="T3" fmla="*/ 136779 h 137883"/>
                      <a:gd name="T4" fmla="*/ 506025 w 506025"/>
                      <a:gd name="T5" fmla="*/ 0 h 137883"/>
                      <a:gd name="T6" fmla="*/ 165868 w 506025"/>
                      <a:gd name="T7" fmla="*/ 0 h 137883"/>
                      <a:gd name="T8" fmla="*/ 0 w 506025"/>
                      <a:gd name="T9" fmla="*/ 137883 h 1378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" name="Groep 92"/>
              <p:cNvGrpSpPr>
                <a:grpSpLocks/>
              </p:cNvGrpSpPr>
              <p:nvPr/>
            </p:nvGrpSpPr>
            <p:grpSpPr bwMode="auto"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93" name="Rectangle 6"/>
                <p:cNvSpPr>
                  <a:spLocks noChangeArrowheads="1"/>
                </p:cNvSpPr>
                <p:nvPr/>
              </p:nvSpPr>
              <p:spPr bwMode="auto">
                <a:xfrm>
                  <a:off x="14588817" y="6309286"/>
                  <a:ext cx="130181" cy="161957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587230" y="6361685"/>
                  <a:ext cx="131768" cy="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9AC"/>
                    </a:gs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>
                    <a:latin typeface="Segoe UI Light" pitchFamily="34" charset="0"/>
                    <a:ea typeface="Adobe Heiti Std R"/>
                    <a:cs typeface="Segoe UI Light" pitchFamily="34" charset="0"/>
                  </a:endParaRPr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2147483647 w 5347"/>
                    <a:gd name="T1" fmla="*/ 2147483647 h 4605"/>
                    <a:gd name="T2" fmla="*/ 2147483647 w 5347"/>
                    <a:gd name="T3" fmla="*/ 2147483647 h 4605"/>
                    <a:gd name="T4" fmla="*/ 2147483647 w 5347"/>
                    <a:gd name="T5" fmla="*/ 2147483647 h 4605"/>
                    <a:gd name="T6" fmla="*/ 2147483647 w 5347"/>
                    <a:gd name="T7" fmla="*/ 2147483647 h 4605"/>
                    <a:gd name="T8" fmla="*/ 2147483647 w 5347"/>
                    <a:gd name="T9" fmla="*/ 2147483647 h 4605"/>
                    <a:gd name="T10" fmla="*/ 0 w 5347"/>
                    <a:gd name="T11" fmla="*/ 0 h 4605"/>
                    <a:gd name="T12" fmla="*/ 2147483647 w 5347"/>
                    <a:gd name="T13" fmla="*/ 0 h 4605"/>
                    <a:gd name="T14" fmla="*/ 2147483647 w 5347"/>
                    <a:gd name="T15" fmla="*/ 2147483647 h 4605"/>
                    <a:gd name="T16" fmla="*/ 0 w 5347"/>
                    <a:gd name="T17" fmla="*/ 2147483647 h 4605"/>
                    <a:gd name="T18" fmla="*/ 0 w 5347"/>
                    <a:gd name="T19" fmla="*/ 0 h 46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96" name="Rechte verbindingslijn 95"/>
                <p:cNvCxnSpPr/>
                <p:nvPr/>
              </p:nvCxnSpPr>
              <p:spPr>
                <a:xfrm flipH="1">
                  <a:off x="14653908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Rechte verbindingslijn 96"/>
                <p:cNvCxnSpPr/>
                <p:nvPr/>
              </p:nvCxnSpPr>
              <p:spPr>
                <a:xfrm>
                  <a:off x="14688835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/>
                <p:cNvCxnSpPr/>
                <p:nvPr/>
              </p:nvCxnSpPr>
              <p:spPr>
                <a:xfrm>
                  <a:off x="14618981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Rechte verbindingslijn 98"/>
                <p:cNvCxnSpPr/>
                <p:nvPr/>
              </p:nvCxnSpPr>
              <p:spPr>
                <a:xfrm flipH="1">
                  <a:off x="14593580" y="6331516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echte verbindingslijn 99"/>
                <p:cNvCxnSpPr/>
                <p:nvPr/>
              </p:nvCxnSpPr>
              <p:spPr>
                <a:xfrm flipH="1">
                  <a:off x="14593580" y="6355334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Rechte verbindingslijn 100"/>
                <p:cNvCxnSpPr/>
                <p:nvPr/>
              </p:nvCxnSpPr>
              <p:spPr>
                <a:xfrm flipH="1">
                  <a:off x="14593580" y="6447427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tangle 13"/>
                <p:cNvSpPr>
                  <a:spLocks noChangeArrowheads="1"/>
                </p:cNvSpPr>
                <p:nvPr/>
              </p:nvSpPr>
              <p:spPr bwMode="auto">
                <a:xfrm>
                  <a:off x="14590405" y="6294997"/>
                  <a:ext cx="128593" cy="20641"/>
                </a:xfrm>
                <a:prstGeom prst="rect">
                  <a:avLst/>
                </a:prstGeom>
                <a:gradFill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>
                    <a:latin typeface="Segoe UI Light" pitchFamily="34" charset="0"/>
                    <a:ea typeface="Adobe Heiti Std R"/>
                    <a:cs typeface="Segoe UI Light" pitchFamily="34" charset="0"/>
                  </a:endParaRPr>
                </a:p>
              </p:txBody>
            </p:sp>
          </p:grpSp>
          <p:grpSp>
            <p:nvGrpSpPr>
              <p:cNvPr id="88" name="Groep 93"/>
              <p:cNvGrpSpPr>
                <a:grpSpLocks/>
              </p:cNvGrpSpPr>
              <p:nvPr/>
            </p:nvGrpSpPr>
            <p:grpSpPr bwMode="auto"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89" name="Rechthoek 88"/>
                <p:cNvSpPr/>
                <p:nvPr/>
              </p:nvSpPr>
              <p:spPr>
                <a:xfrm>
                  <a:off x="14547225" y="5150670"/>
                  <a:ext cx="241073" cy="41502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90" name="Groep 95"/>
                <p:cNvGrpSpPr>
                  <a:grpSpLocks/>
                </p:cNvGrpSpPr>
                <p:nvPr/>
              </p:nvGrpSpPr>
              <p:grpSpPr bwMode="auto"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91" name="Parallellogram 90"/>
                  <p:cNvSpPr/>
                  <p:nvPr/>
                </p:nvSpPr>
                <p:spPr>
                  <a:xfrm>
                    <a:off x="14558622" y="5369459"/>
                    <a:ext cx="218249" cy="146977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2" name="Parallellogram 91"/>
                  <p:cNvSpPr/>
                  <p:nvPr/>
                </p:nvSpPr>
                <p:spPr>
                  <a:xfrm flipH="1">
                    <a:off x="14558622" y="5347846"/>
                    <a:ext cx="218249" cy="194527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62" name="Rechthoek 69"/>
            <p:cNvSpPr>
              <a:spLocks noChangeArrowheads="1"/>
            </p:cNvSpPr>
            <p:nvPr/>
          </p:nvSpPr>
          <p:spPr bwMode="auto">
            <a:xfrm>
              <a:off x="12484392" y="-5444"/>
              <a:ext cx="2582973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CHART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84392" y="974238"/>
              <a:ext cx="2582973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 chart</a:t>
              </a:r>
            </a:p>
          </p:txBody>
        </p:sp>
        <p:sp>
          <p:nvSpPr>
            <p:cNvPr id="64" name="Tekstvak 33"/>
            <p:cNvSpPr txBox="1">
              <a:spLocks noChangeArrowheads="1"/>
            </p:cNvSpPr>
            <p:nvPr/>
          </p:nvSpPr>
          <p:spPr bwMode="auto">
            <a:xfrm>
              <a:off x="12479630" y="3055864"/>
              <a:ext cx="2592498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chart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6" name="Ovaal 72"/>
            <p:cNvSpPr>
              <a:spLocks noChangeArrowheads="1"/>
            </p:cNvSpPr>
            <p:nvPr/>
          </p:nvSpPr>
          <p:spPr bwMode="auto">
            <a:xfrm>
              <a:off x="12484392" y="491543"/>
              <a:ext cx="35879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7" name="Ovaal 73"/>
            <p:cNvSpPr>
              <a:spLocks noChangeArrowheads="1"/>
            </p:cNvSpPr>
            <p:nvPr/>
          </p:nvSpPr>
          <p:spPr bwMode="auto">
            <a:xfrm>
              <a:off x="12489156" y="2500129"/>
              <a:ext cx="35879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8" name="Rechte verbindingslijn 74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Rechte verbindingslijn 75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Rechte verbindingslijn 76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kstvak 33"/>
            <p:cNvSpPr txBox="1">
              <a:spLocks noChangeArrowheads="1"/>
            </p:cNvSpPr>
            <p:nvPr/>
          </p:nvSpPr>
          <p:spPr bwMode="auto">
            <a:xfrm>
              <a:off x="12479630" y="5259751"/>
              <a:ext cx="2587735" cy="44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chart, click on the right mouse button and choose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‘Edit data’</a:t>
              </a:r>
            </a:p>
          </p:txBody>
        </p:sp>
        <p:cxnSp>
          <p:nvCxnSpPr>
            <p:cNvPr id="73" name="Rechte verbindingslijn 7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4" name="Groep 7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8" name="Afgeronde rechthoek 77"/>
              <p:cNvSpPr/>
              <p:nvPr/>
            </p:nvSpPr>
            <p:spPr>
              <a:xfrm>
                <a:off x="13561471" y="3471275"/>
                <a:ext cx="1112886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Tekstvak 81"/>
              <p:cNvSpPr txBox="1"/>
              <p:nvPr/>
            </p:nvSpPr>
            <p:spPr>
              <a:xfrm>
                <a:off x="13574172" y="3501443"/>
                <a:ext cx="887451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80" name="Rechte verbindingslijn 79"/>
              <p:cNvCxnSpPr/>
              <p:nvPr/>
            </p:nvCxnSpPr>
            <p:spPr>
              <a:xfrm>
                <a:off x="1446162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Gelijkbenige driehoek 80"/>
              <p:cNvSpPr/>
              <p:nvPr/>
            </p:nvSpPr>
            <p:spPr>
              <a:xfrm rot="10800000">
                <a:off x="14518775" y="3601476"/>
                <a:ext cx="104780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5" name="Rechthoek 80"/>
            <p:cNvSpPr>
              <a:spLocks noChangeArrowheads="1"/>
            </p:cNvSpPr>
            <p:nvPr/>
          </p:nvSpPr>
          <p:spPr bwMode="auto">
            <a:xfrm>
              <a:off x="12484392" y="4856446"/>
              <a:ext cx="2582973" cy="28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EDIT CHART</a:t>
              </a:r>
            </a:p>
          </p:txBody>
        </p:sp>
        <p:cxnSp>
          <p:nvCxnSpPr>
            <p:cNvPr id="76" name="Rechte verbindingslijn 81"/>
            <p:cNvCxnSpPr>
              <a:cxnSpLocks noChangeShapeType="1"/>
            </p:cNvCxnSpPr>
            <p:nvPr/>
          </p:nvCxnSpPr>
          <p:spPr bwMode="auto">
            <a:xfrm>
              <a:off x="12487778" y="5145063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5" name="Tijdelijke aanduiding voor grafiek 9"/>
          <p:cNvSpPr>
            <a:spLocks noGrp="1"/>
          </p:cNvSpPr>
          <p:nvPr>
            <p:ph type="chart" sz="quarter" idx="20"/>
          </p:nvPr>
        </p:nvSpPr>
        <p:spPr>
          <a:xfrm>
            <a:off x="4657054" y="1605405"/>
            <a:ext cx="6912204" cy="4153257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31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7" y="1275159"/>
            <a:ext cx="4178903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9" name="Tijdelijke aanduiding voor dianumm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435001-AD3A-45E5-965E-E82E7CCD61E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0" name="Tijdelijke aanduiding voor datum 17"/>
          <p:cNvSpPr>
            <a:spLocks noGrp="1"/>
          </p:cNvSpPr>
          <p:nvPr>
            <p:ph type="dt" sz="half" idx="22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5D95EC-1E3C-47C3-AEF3-3447EC55907D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132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48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Chart</a:t>
            </a:r>
          </a:p>
        </p:txBody>
      </p:sp>
      <p:grpSp>
        <p:nvGrpSpPr>
          <p:cNvPr id="6" name="Instruction Chart &amp; Edit"/>
          <p:cNvGrpSpPr>
            <a:grpSpLocks/>
          </p:cNvGrpSpPr>
          <p:nvPr/>
        </p:nvGrpSpPr>
        <p:grpSpPr bwMode="auto">
          <a:xfrm>
            <a:off x="12382500" y="-4763"/>
            <a:ext cx="2697163" cy="6867526"/>
            <a:chOff x="12382788" y="-5444"/>
            <a:chExt cx="2697278" cy="6868888"/>
          </a:xfrm>
        </p:grpSpPr>
        <p:grpSp>
          <p:nvGrpSpPr>
            <p:cNvPr id="7" name="Groep 12"/>
            <p:cNvGrpSpPr>
              <a:grpSpLocks/>
            </p:cNvGrpSpPr>
            <p:nvPr/>
          </p:nvGrpSpPr>
          <p:grpSpPr bwMode="auto"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63" name="Rechthoek 962"/>
              <p:cNvSpPr/>
              <p:nvPr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kern="0">
                  <a:solidFill>
                    <a:srgbClr val="FFFFFF"/>
                  </a:solidFill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4" name="Groep 71"/>
              <p:cNvGrpSpPr>
                <a:grpSpLocks/>
              </p:cNvGrpSpPr>
              <p:nvPr/>
            </p:nvGrpSpPr>
            <p:grpSpPr bwMode="auto"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65" name="Group 879"/>
                <p:cNvGrpSpPr>
                  <a:grpSpLocks noChangeAspect="1"/>
                </p:cNvGrpSpPr>
                <p:nvPr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67" name="Freeform 886"/>
                  <p:cNvSpPr>
                    <a:spLocks/>
                  </p:cNvSpPr>
                  <p:nvPr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0 w 282"/>
                      <a:gd name="T1" fmla="*/ 0 h 3595"/>
                      <a:gd name="T2" fmla="*/ 0 w 282"/>
                      <a:gd name="T3" fmla="*/ 0 h 3595"/>
                      <a:gd name="T4" fmla="*/ 0 w 282"/>
                      <a:gd name="T5" fmla="*/ 0 h 3595"/>
                      <a:gd name="T6" fmla="*/ 0 w 282"/>
                      <a:gd name="T7" fmla="*/ 0 h 3595"/>
                      <a:gd name="T8" fmla="*/ 0 w 282"/>
                      <a:gd name="T9" fmla="*/ 0 h 35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Rectangle 880"/>
                  <p:cNvSpPr>
                    <a:spLocks noChangeArrowheads="1"/>
                  </p:cNvSpPr>
                  <p:nvPr/>
                </p:nvSpPr>
                <p:spPr bwMode="auto">
                  <a:xfrm>
                    <a:off x="4799" y="1516"/>
                    <a:ext cx="922" cy="8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69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4799" y="1856"/>
                    <a:ext cx="229" cy="5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71" name="Freeform 882"/>
                  <p:cNvSpPr>
                    <a:spLocks/>
                  </p:cNvSpPr>
                  <p:nvPr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0 w 1255"/>
                      <a:gd name="T1" fmla="*/ 0 h 342"/>
                      <a:gd name="T2" fmla="*/ 0 w 1255"/>
                      <a:gd name="T3" fmla="*/ 0 h 342"/>
                      <a:gd name="T4" fmla="*/ 0 w 1255"/>
                      <a:gd name="T5" fmla="*/ 0 h 342"/>
                      <a:gd name="T6" fmla="*/ 0 w 1255"/>
                      <a:gd name="T7" fmla="*/ 0 h 342"/>
                      <a:gd name="T8" fmla="*/ 0 w 1255"/>
                      <a:gd name="T9" fmla="*/ 0 h 3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883"/>
                  <p:cNvSpPr>
                    <a:spLocks/>
                  </p:cNvSpPr>
                  <p:nvPr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0 w 342"/>
                      <a:gd name="T1" fmla="*/ 0 h 2568"/>
                      <a:gd name="T2" fmla="*/ 0 w 342"/>
                      <a:gd name="T3" fmla="*/ 0 h 2568"/>
                      <a:gd name="T4" fmla="*/ 0 w 342"/>
                      <a:gd name="T5" fmla="*/ 0 h 2568"/>
                      <a:gd name="T6" fmla="*/ 0 w 342"/>
                      <a:gd name="T7" fmla="*/ 0 h 2568"/>
                      <a:gd name="T8" fmla="*/ 0 w 342"/>
                      <a:gd name="T9" fmla="*/ 0 h 25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884"/>
                  <p:cNvSpPr>
                    <a:spLocks/>
                  </p:cNvSpPr>
                  <p:nvPr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0 w 1140"/>
                      <a:gd name="T1" fmla="*/ 0 h 289"/>
                      <a:gd name="T2" fmla="*/ 0 w 1140"/>
                      <a:gd name="T3" fmla="*/ 0 h 289"/>
                      <a:gd name="T4" fmla="*/ 0 w 1140"/>
                      <a:gd name="T5" fmla="*/ 0 h 289"/>
                      <a:gd name="T6" fmla="*/ 0 w 1140"/>
                      <a:gd name="T7" fmla="*/ 0 h 289"/>
                      <a:gd name="T8" fmla="*/ 0 w 1140"/>
                      <a:gd name="T9" fmla="*/ 0 h 2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885"/>
                  <p:cNvSpPr>
                    <a:spLocks noChangeArrowheads="1"/>
                  </p:cNvSpPr>
                  <p:nvPr/>
                </p:nvSpPr>
                <p:spPr bwMode="auto">
                  <a:xfrm>
                    <a:off x="5055" y="1588"/>
                    <a:ext cx="215" cy="8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75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1773"/>
                    <a:ext cx="237" cy="6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l-NL" altLang="nl-NL" sz="1600">
                      <a:solidFill>
                        <a:srgbClr val="000000"/>
                      </a:solidFill>
                      <a:latin typeface="Segoe UI Light" pitchFamily="34" charset="0"/>
                      <a:ea typeface="Adobe Heiti Std R"/>
                      <a:cs typeface="Segoe UI Light" pitchFamily="34" charset="0"/>
                    </a:endParaRPr>
                  </a:p>
                </p:txBody>
              </p:sp>
              <p:sp>
                <p:nvSpPr>
                  <p:cNvPr id="76" name="Freeform 888"/>
                  <p:cNvSpPr>
                    <a:spLocks/>
                  </p:cNvSpPr>
                  <p:nvPr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0 w 342"/>
                      <a:gd name="T1" fmla="*/ 0 h 2911"/>
                      <a:gd name="T2" fmla="*/ 0 w 342"/>
                      <a:gd name="T3" fmla="*/ 0 h 2911"/>
                      <a:gd name="T4" fmla="*/ 0 w 342"/>
                      <a:gd name="T5" fmla="*/ 0 h 2911"/>
                      <a:gd name="T6" fmla="*/ 0 w 342"/>
                      <a:gd name="T7" fmla="*/ 0 h 2911"/>
                      <a:gd name="T8" fmla="*/ 0 w 342"/>
                      <a:gd name="T9" fmla="*/ 0 h 29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Vrije vorm 73"/>
                <p:cNvSpPr>
                  <a:spLocks/>
                </p:cNvSpPr>
                <p:nvPr/>
              </p:nvSpPr>
              <p:spPr bwMode="auto">
                <a:xfrm>
                  <a:off x="11389225" y="1241176"/>
                  <a:ext cx="506025" cy="137883"/>
                </a:xfrm>
                <a:custGeom>
                  <a:avLst/>
                  <a:gdLst>
                    <a:gd name="T0" fmla="*/ 0 w 506025"/>
                    <a:gd name="T1" fmla="*/ 137883 h 137883"/>
                    <a:gd name="T2" fmla="*/ 374180 w 506025"/>
                    <a:gd name="T3" fmla="*/ 136779 h 137883"/>
                    <a:gd name="T4" fmla="*/ 506025 w 506025"/>
                    <a:gd name="T5" fmla="*/ 0 h 137883"/>
                    <a:gd name="T6" fmla="*/ 165868 w 506025"/>
                    <a:gd name="T7" fmla="*/ 0 h 137883"/>
                    <a:gd name="T8" fmla="*/ 0 w 506025"/>
                    <a:gd name="T9" fmla="*/ 137883 h 1378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ep 13"/>
            <p:cNvGrpSpPr>
              <a:grpSpLocks/>
            </p:cNvGrpSpPr>
            <p:nvPr/>
          </p:nvGrpSpPr>
          <p:grpSpPr bwMode="auto"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28" name="Rechthoek 27"/>
              <p:cNvSpPr/>
              <p:nvPr/>
            </p:nvSpPr>
            <p:spPr>
              <a:xfrm>
                <a:off x="12401604" y="6053649"/>
                <a:ext cx="1970171" cy="5430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29" name="Rechthoek 37"/>
              <p:cNvSpPr>
                <a:spLocks noChangeArrowheads="1"/>
              </p:cNvSpPr>
              <p:nvPr/>
            </p:nvSpPr>
            <p:spPr bwMode="auto">
              <a:xfrm>
                <a:off x="12661966" y="6061587"/>
                <a:ext cx="1268466" cy="261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nl-NL" sz="1100">
                    <a:ea typeface="Adobe Heiti Std R"/>
                    <a:cs typeface="Segoe UI Light" pitchFamily="34" charset="0"/>
                  </a:rPr>
                  <a:t>Change chart type</a:t>
                </a:r>
              </a:p>
            </p:txBody>
          </p:sp>
          <p:sp>
            <p:nvSpPr>
              <p:cNvPr id="30" name="Gelijkbenige driehoek 29"/>
              <p:cNvSpPr/>
              <p:nvPr/>
            </p:nvSpPr>
            <p:spPr>
              <a:xfrm rot="5400000">
                <a:off x="14211422" y="6148922"/>
                <a:ext cx="104796" cy="5715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1" name="Afgeronde rechthoek 30"/>
              <p:cNvSpPr/>
              <p:nvPr/>
            </p:nvSpPr>
            <p:spPr>
              <a:xfrm>
                <a:off x="12390491" y="6321989"/>
                <a:ext cx="1973347" cy="268341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32" name="Groep 40"/>
              <p:cNvGrpSpPr>
                <a:grpSpLocks/>
              </p:cNvGrpSpPr>
              <p:nvPr/>
            </p:nvGrpSpPr>
            <p:grpSpPr bwMode="auto"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50" name="Rechthoek 962"/>
                <p:cNvSpPr/>
                <p:nvPr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600" kern="0">
                    <a:solidFill>
                      <a:srgbClr val="FFFFFF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51" name="Groep 58"/>
                <p:cNvGrpSpPr>
                  <a:grpSpLocks/>
                </p:cNvGrpSpPr>
                <p:nvPr/>
              </p:nvGrpSpPr>
              <p:grpSpPr bwMode="auto"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52" name="Group 8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54" name="Freeform 886"/>
                    <p:cNvSpPr>
                      <a:spLocks/>
                    </p:cNvSpPr>
                    <p:nvPr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0 w 282"/>
                        <a:gd name="T1" fmla="*/ 0 h 3595"/>
                        <a:gd name="T2" fmla="*/ 0 w 282"/>
                        <a:gd name="T3" fmla="*/ 0 h 3595"/>
                        <a:gd name="T4" fmla="*/ 0 w 282"/>
                        <a:gd name="T5" fmla="*/ 0 h 3595"/>
                        <a:gd name="T6" fmla="*/ 0 w 282"/>
                        <a:gd name="T7" fmla="*/ 0 h 3595"/>
                        <a:gd name="T8" fmla="*/ 0 w 282"/>
                        <a:gd name="T9" fmla="*/ 0 h 35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Rectangle 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2" y="1512"/>
                      <a:ext cx="810" cy="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56" name="Rectangle 8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2" y="1860"/>
                      <a:ext cx="223" cy="55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57" name="Freeform 882"/>
                    <p:cNvSpPr>
                      <a:spLocks/>
                    </p:cNvSpPr>
                    <p:nvPr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0 w 1255"/>
                        <a:gd name="T1" fmla="*/ 0 h 342"/>
                        <a:gd name="T2" fmla="*/ 0 w 1255"/>
                        <a:gd name="T3" fmla="*/ 0 h 342"/>
                        <a:gd name="T4" fmla="*/ 0 w 1255"/>
                        <a:gd name="T5" fmla="*/ 0 h 342"/>
                        <a:gd name="T6" fmla="*/ 0 w 1255"/>
                        <a:gd name="T7" fmla="*/ 0 h 342"/>
                        <a:gd name="T8" fmla="*/ 0 w 1255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883"/>
                    <p:cNvSpPr>
                      <a:spLocks/>
                    </p:cNvSpPr>
                    <p:nvPr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0 w 342"/>
                        <a:gd name="T1" fmla="*/ 0 h 2568"/>
                        <a:gd name="T2" fmla="*/ 0 w 342"/>
                        <a:gd name="T3" fmla="*/ 0 h 2568"/>
                        <a:gd name="T4" fmla="*/ 0 w 342"/>
                        <a:gd name="T5" fmla="*/ 0 h 2568"/>
                        <a:gd name="T6" fmla="*/ 0 w 342"/>
                        <a:gd name="T7" fmla="*/ 0 h 2568"/>
                        <a:gd name="T8" fmla="*/ 0 w 342"/>
                        <a:gd name="T9" fmla="*/ 0 h 25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 884"/>
                    <p:cNvSpPr>
                      <a:spLocks/>
                    </p:cNvSpPr>
                    <p:nvPr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0 w 1140"/>
                        <a:gd name="T1" fmla="*/ 0 h 289"/>
                        <a:gd name="T2" fmla="*/ 0 w 1140"/>
                        <a:gd name="T3" fmla="*/ 0 h 289"/>
                        <a:gd name="T4" fmla="*/ 0 w 1140"/>
                        <a:gd name="T5" fmla="*/ 0 h 289"/>
                        <a:gd name="T6" fmla="*/ 0 w 1140"/>
                        <a:gd name="T7" fmla="*/ 0 h 289"/>
                        <a:gd name="T8" fmla="*/ 0 w 1140"/>
                        <a:gd name="T9" fmla="*/ 0 h 2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Rectangle 8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4" y="1587"/>
                      <a:ext cx="214" cy="8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61" name="Rectangle 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5" y="1766"/>
                      <a:ext cx="223" cy="64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NL" altLang="nl-NL" sz="1600">
                        <a:solidFill>
                          <a:srgbClr val="000000"/>
                        </a:solidFill>
                        <a:latin typeface="Segoe UI Light" pitchFamily="34" charset="0"/>
                        <a:ea typeface="Adobe Heiti Std R"/>
                        <a:cs typeface="Segoe UI Light" pitchFamily="34" charset="0"/>
                      </a:endParaRPr>
                    </a:p>
                  </p:txBody>
                </p:sp>
                <p:sp>
                  <p:nvSpPr>
                    <p:cNvPr id="62" name="Freeform 888"/>
                    <p:cNvSpPr>
                      <a:spLocks/>
                    </p:cNvSpPr>
                    <p:nvPr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0 w 342"/>
                        <a:gd name="T1" fmla="*/ 0 h 2911"/>
                        <a:gd name="T2" fmla="*/ 0 w 342"/>
                        <a:gd name="T3" fmla="*/ 0 h 2911"/>
                        <a:gd name="T4" fmla="*/ 0 w 342"/>
                        <a:gd name="T5" fmla="*/ 0 h 2911"/>
                        <a:gd name="T6" fmla="*/ 0 w 342"/>
                        <a:gd name="T7" fmla="*/ 0 h 2911"/>
                        <a:gd name="T8" fmla="*/ 0 w 342"/>
                        <a:gd name="T9" fmla="*/ 0 h 29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Vrije vorm 60"/>
                  <p:cNvSpPr>
                    <a:spLocks/>
                  </p:cNvSpPr>
                  <p:nvPr/>
                </p:nvSpPr>
                <p:spPr bwMode="auto"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T0" fmla="*/ 0 w 506025"/>
                      <a:gd name="T1" fmla="*/ 137883 h 137883"/>
                      <a:gd name="T2" fmla="*/ 374180 w 506025"/>
                      <a:gd name="T3" fmla="*/ 136779 h 137883"/>
                      <a:gd name="T4" fmla="*/ 506025 w 506025"/>
                      <a:gd name="T5" fmla="*/ 0 h 137883"/>
                      <a:gd name="T6" fmla="*/ 165868 w 506025"/>
                      <a:gd name="T7" fmla="*/ 0 h 137883"/>
                      <a:gd name="T8" fmla="*/ 0 w 506025"/>
                      <a:gd name="T9" fmla="*/ 137883 h 1378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oep 41"/>
              <p:cNvGrpSpPr>
                <a:grpSpLocks/>
              </p:cNvGrpSpPr>
              <p:nvPr/>
            </p:nvGrpSpPr>
            <p:grpSpPr bwMode="auto"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40" name="Rectangle 6"/>
                <p:cNvSpPr>
                  <a:spLocks noChangeArrowheads="1"/>
                </p:cNvSpPr>
                <p:nvPr/>
              </p:nvSpPr>
              <p:spPr bwMode="auto">
                <a:xfrm>
                  <a:off x="14588817" y="6309286"/>
                  <a:ext cx="130181" cy="161957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tangle 15"/>
                <p:cNvSpPr>
                  <a:spLocks noChangeArrowheads="1"/>
                </p:cNvSpPr>
                <p:nvPr/>
              </p:nvSpPr>
              <p:spPr bwMode="auto">
                <a:xfrm>
                  <a:off x="14587230" y="6361685"/>
                  <a:ext cx="131768" cy="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9AC"/>
                    </a:gs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>
                    <a:latin typeface="Segoe UI Light" pitchFamily="34" charset="0"/>
                    <a:ea typeface="Adobe Heiti Std R"/>
                    <a:cs typeface="Segoe UI Light" pitchFamily="34" charset="0"/>
                  </a:endParaRPr>
                </a:p>
              </p:txBody>
            </p:sp>
            <p:sp>
              <p:nvSpPr>
                <p:cNvPr id="42" name="Freeform 14"/>
                <p:cNvSpPr>
                  <a:spLocks noEditPoints="1"/>
                </p:cNvSpPr>
                <p:nvPr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2147483647 w 5347"/>
                    <a:gd name="T1" fmla="*/ 2147483647 h 4605"/>
                    <a:gd name="T2" fmla="*/ 2147483647 w 5347"/>
                    <a:gd name="T3" fmla="*/ 2147483647 h 4605"/>
                    <a:gd name="T4" fmla="*/ 2147483647 w 5347"/>
                    <a:gd name="T5" fmla="*/ 2147483647 h 4605"/>
                    <a:gd name="T6" fmla="*/ 2147483647 w 5347"/>
                    <a:gd name="T7" fmla="*/ 2147483647 h 4605"/>
                    <a:gd name="T8" fmla="*/ 2147483647 w 5347"/>
                    <a:gd name="T9" fmla="*/ 2147483647 h 4605"/>
                    <a:gd name="T10" fmla="*/ 0 w 5347"/>
                    <a:gd name="T11" fmla="*/ 0 h 4605"/>
                    <a:gd name="T12" fmla="*/ 2147483647 w 5347"/>
                    <a:gd name="T13" fmla="*/ 0 h 4605"/>
                    <a:gd name="T14" fmla="*/ 2147483647 w 5347"/>
                    <a:gd name="T15" fmla="*/ 2147483647 h 4605"/>
                    <a:gd name="T16" fmla="*/ 0 w 5347"/>
                    <a:gd name="T17" fmla="*/ 2147483647 h 4605"/>
                    <a:gd name="T18" fmla="*/ 0 w 5347"/>
                    <a:gd name="T19" fmla="*/ 0 h 46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3" name="Rechte verbindingslijn 42"/>
                <p:cNvCxnSpPr/>
                <p:nvPr/>
              </p:nvCxnSpPr>
              <p:spPr>
                <a:xfrm flipH="1">
                  <a:off x="14653908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/>
                <p:cNvCxnSpPr/>
                <p:nvPr/>
              </p:nvCxnSpPr>
              <p:spPr>
                <a:xfrm>
                  <a:off x="14688835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/>
                <p:cNvCxnSpPr/>
                <p:nvPr/>
              </p:nvCxnSpPr>
              <p:spPr>
                <a:xfrm>
                  <a:off x="14618981" y="6312462"/>
                  <a:ext cx="0" cy="155606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/>
                <p:cNvCxnSpPr/>
                <p:nvPr/>
              </p:nvCxnSpPr>
              <p:spPr>
                <a:xfrm flipH="1">
                  <a:off x="14593580" y="6331516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/>
                <p:cNvCxnSpPr/>
                <p:nvPr/>
              </p:nvCxnSpPr>
              <p:spPr>
                <a:xfrm flipH="1">
                  <a:off x="14593580" y="6355334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/>
                <p:cNvCxnSpPr/>
                <p:nvPr/>
              </p:nvCxnSpPr>
              <p:spPr>
                <a:xfrm flipH="1">
                  <a:off x="14593580" y="6447427"/>
                  <a:ext cx="120655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4590405" y="6294997"/>
                  <a:ext cx="128593" cy="20641"/>
                </a:xfrm>
                <a:prstGeom prst="rect">
                  <a:avLst/>
                </a:prstGeom>
                <a:gradFill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>
                    <a:latin typeface="Segoe UI Light" pitchFamily="34" charset="0"/>
                    <a:ea typeface="Adobe Heiti Std R"/>
                    <a:cs typeface="Segoe UI Light" pitchFamily="34" charset="0"/>
                  </a:endParaRPr>
                </a:p>
              </p:txBody>
            </p:sp>
          </p:grpSp>
          <p:grpSp>
            <p:nvGrpSpPr>
              <p:cNvPr id="35" name="Groep 42"/>
              <p:cNvGrpSpPr>
                <a:grpSpLocks/>
              </p:cNvGrpSpPr>
              <p:nvPr/>
            </p:nvGrpSpPr>
            <p:grpSpPr bwMode="auto"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36" name="Rechthoek 35"/>
                <p:cNvSpPr/>
                <p:nvPr/>
              </p:nvSpPr>
              <p:spPr>
                <a:xfrm>
                  <a:off x="14547225" y="5150670"/>
                  <a:ext cx="241073" cy="41502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37" name="Groep 44"/>
                <p:cNvGrpSpPr>
                  <a:grpSpLocks/>
                </p:cNvGrpSpPr>
                <p:nvPr/>
              </p:nvGrpSpPr>
              <p:grpSpPr bwMode="auto"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38" name="Parallellogram 37"/>
                  <p:cNvSpPr/>
                  <p:nvPr/>
                </p:nvSpPr>
                <p:spPr>
                  <a:xfrm>
                    <a:off x="14558622" y="5369459"/>
                    <a:ext cx="218249" cy="146977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9" name="Parallellogram 38"/>
                  <p:cNvSpPr/>
                  <p:nvPr/>
                </p:nvSpPr>
                <p:spPr>
                  <a:xfrm flipH="1">
                    <a:off x="14558622" y="5347846"/>
                    <a:ext cx="218249" cy="194527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9" name="Rechthoek 14"/>
            <p:cNvSpPr>
              <a:spLocks noChangeArrowheads="1"/>
            </p:cNvSpPr>
            <p:nvPr/>
          </p:nvSpPr>
          <p:spPr bwMode="auto">
            <a:xfrm>
              <a:off x="12484392" y="-5444"/>
              <a:ext cx="2582973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CHART</a:t>
              </a:r>
            </a:p>
          </p:txBody>
        </p:sp>
        <p:sp>
          <p:nvSpPr>
            <p:cNvPr id="10" name="Tekstvak 33"/>
            <p:cNvSpPr txBox="1">
              <a:spLocks noChangeArrowheads="1"/>
            </p:cNvSpPr>
            <p:nvPr/>
          </p:nvSpPr>
          <p:spPr bwMode="auto">
            <a:xfrm>
              <a:off x="12484392" y="974238"/>
              <a:ext cx="2582973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 chart</a:t>
              </a:r>
            </a:p>
          </p:txBody>
        </p: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2479630" y="3055864"/>
              <a:ext cx="2592498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chart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3" name="Ovaal 20"/>
            <p:cNvSpPr>
              <a:spLocks noChangeArrowheads="1"/>
            </p:cNvSpPr>
            <p:nvPr/>
          </p:nvSpPr>
          <p:spPr bwMode="auto">
            <a:xfrm>
              <a:off x="12484392" y="491543"/>
              <a:ext cx="35879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4" name="Ovaal 22"/>
            <p:cNvSpPr>
              <a:spLocks noChangeArrowheads="1"/>
            </p:cNvSpPr>
            <p:nvPr/>
          </p:nvSpPr>
          <p:spPr bwMode="auto">
            <a:xfrm>
              <a:off x="12489156" y="2500129"/>
              <a:ext cx="35879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5" name="Rechte verbindingslijn 2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Rechte verbindingslijn 2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kstvak 33"/>
            <p:cNvSpPr txBox="1">
              <a:spLocks noChangeArrowheads="1"/>
            </p:cNvSpPr>
            <p:nvPr/>
          </p:nvSpPr>
          <p:spPr bwMode="auto">
            <a:xfrm>
              <a:off x="12479630" y="5259751"/>
              <a:ext cx="2587735" cy="44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chart, click on the right mouse button and choose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‘Edit data’</a:t>
              </a:r>
            </a:p>
          </p:txBody>
        </p:sp>
        <p:cxnSp>
          <p:nvCxnSpPr>
            <p:cNvPr id="19" name="Rechte verbindingslijn 27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ep 28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4" name="Afgeronde rechthoek 23"/>
              <p:cNvSpPr/>
              <p:nvPr/>
            </p:nvSpPr>
            <p:spPr>
              <a:xfrm>
                <a:off x="13561471" y="3471275"/>
                <a:ext cx="1112886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Tekstvak 81"/>
              <p:cNvSpPr txBox="1"/>
              <p:nvPr/>
            </p:nvSpPr>
            <p:spPr>
              <a:xfrm>
                <a:off x="13574172" y="3501443"/>
                <a:ext cx="887451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6" name="Rechte verbindingslijn 25"/>
              <p:cNvCxnSpPr/>
              <p:nvPr/>
            </p:nvCxnSpPr>
            <p:spPr>
              <a:xfrm>
                <a:off x="1446162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Gelijkbenige driehoek 26"/>
              <p:cNvSpPr/>
              <p:nvPr/>
            </p:nvSpPr>
            <p:spPr>
              <a:xfrm rot="10800000">
                <a:off x="14518775" y="3601476"/>
                <a:ext cx="104780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Rechthoek 29"/>
            <p:cNvSpPr>
              <a:spLocks noChangeArrowheads="1"/>
            </p:cNvSpPr>
            <p:nvPr/>
          </p:nvSpPr>
          <p:spPr bwMode="auto">
            <a:xfrm>
              <a:off x="12484392" y="4856446"/>
              <a:ext cx="2582973" cy="28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EDIT CHART</a:t>
              </a:r>
            </a:p>
          </p:txBody>
        </p:sp>
        <p:cxnSp>
          <p:nvCxnSpPr>
            <p:cNvPr id="22" name="Rechte verbindingslijn 30"/>
            <p:cNvCxnSpPr>
              <a:cxnSpLocks noChangeShapeType="1"/>
            </p:cNvCxnSpPr>
            <p:nvPr/>
          </p:nvCxnSpPr>
          <p:spPr bwMode="auto">
            <a:xfrm>
              <a:off x="12487778" y="5145063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4" name="Tijdelijke aanduiding voor grafiek 9"/>
          <p:cNvSpPr>
            <a:spLocks noGrp="1"/>
          </p:cNvSpPr>
          <p:nvPr>
            <p:ph type="chart" sz="quarter" idx="20"/>
          </p:nvPr>
        </p:nvSpPr>
        <p:spPr>
          <a:xfrm>
            <a:off x="615435" y="1607159"/>
            <a:ext cx="10953823" cy="415149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7" name="Tijdelijke aanduiding voor dianumm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BF001B-D4C8-4DFA-BEC2-B3886232113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8" name="Tijdelijke aanduiding voor datum 17"/>
          <p:cNvSpPr>
            <a:spLocks noGrp="1"/>
          </p:cNvSpPr>
          <p:nvPr>
            <p:ph type="dt" sz="half" idx="22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4F3939-4166-46FB-AA97-B6EC9958A954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79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29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Table</a:t>
            </a:r>
          </a:p>
        </p:txBody>
      </p:sp>
      <p:grpSp>
        <p:nvGrpSpPr>
          <p:cNvPr id="8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9" name="Rechthoek 8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Ovaal 14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8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9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7" name="Afgeronde rechthoek 46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8" name="Groep 47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9" name="Rechthoek 48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Vrije vorm 58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5" name="Groep 34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6" name="Rechthoek 35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Vrije vorm 45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6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2" name="Ovaal 31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3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60" name="Instruction Table"/>
          <p:cNvGrpSpPr>
            <a:grpSpLocks/>
          </p:cNvGrpSpPr>
          <p:nvPr/>
        </p:nvGrpSpPr>
        <p:grpSpPr bwMode="auto">
          <a:xfrm>
            <a:off x="12471400" y="-4763"/>
            <a:ext cx="2608263" cy="4338638"/>
            <a:chOff x="12470972" y="-5444"/>
            <a:chExt cx="2609094" cy="4339920"/>
          </a:xfrm>
        </p:grpSpPr>
        <p:grpSp>
          <p:nvGrpSpPr>
            <p:cNvPr id="61" name="Groep 67"/>
            <p:cNvGrpSpPr>
              <a:grpSpLocks/>
            </p:cNvGrpSpPr>
            <p:nvPr/>
          </p:nvGrpSpPr>
          <p:grpSpPr bwMode="auto"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76" name="Group 4"/>
              <p:cNvGrpSpPr>
                <a:grpSpLocks noChangeAspect="1"/>
              </p:cNvGrpSpPr>
              <p:nvPr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83" name="Rectangle 6"/>
                <p:cNvSpPr>
                  <a:spLocks noChangeArrowheads="1"/>
                </p:cNvSpPr>
                <p:nvPr/>
              </p:nvSpPr>
              <p:spPr bwMode="auto">
                <a:xfrm>
                  <a:off x="1811" y="143"/>
                  <a:ext cx="2643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  <p:sp>
              <p:nvSpPr>
                <p:cNvPr id="84" name="Rectangle 13"/>
                <p:cNvSpPr>
                  <a:spLocks noChangeArrowheads="1"/>
                </p:cNvSpPr>
                <p:nvPr/>
              </p:nvSpPr>
              <p:spPr bwMode="auto">
                <a:xfrm>
                  <a:off x="1797" y="143"/>
                  <a:ext cx="2656" cy="4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  <p:sp>
              <p:nvSpPr>
                <p:cNvPr id="85" name="Rectangle 15"/>
                <p:cNvSpPr>
                  <a:spLocks noChangeArrowheads="1"/>
                </p:cNvSpPr>
                <p:nvPr/>
              </p:nvSpPr>
              <p:spPr bwMode="auto">
                <a:xfrm>
                  <a:off x="1783" y="1468"/>
                  <a:ext cx="2649" cy="2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9AC"/>
                    </a:gs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</p:grpSp>
          <p:cxnSp>
            <p:nvCxnSpPr>
              <p:cNvPr id="77" name="Rechte verbindingslijn 76"/>
              <p:cNvCxnSpPr/>
              <p:nvPr/>
            </p:nvCxnSpPr>
            <p:spPr>
              <a:xfrm flipH="1">
                <a:off x="6085081" y="96907"/>
                <a:ext cx="0" cy="380318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7276543" y="96907"/>
                <a:ext cx="0" cy="380318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chte verbindingslijn 78"/>
              <p:cNvCxnSpPr/>
              <p:nvPr/>
            </p:nvCxnSpPr>
            <p:spPr>
              <a:xfrm>
                <a:off x="4905296" y="95466"/>
                <a:ext cx="0" cy="377437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 flipH="1">
                <a:off x="3842329" y="180462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80"/>
              <p:cNvCxnSpPr/>
              <p:nvPr/>
            </p:nvCxnSpPr>
            <p:spPr>
              <a:xfrm flipH="1">
                <a:off x="3842329" y="279863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chte verbindingslijn 81"/>
              <p:cNvCxnSpPr/>
              <p:nvPr/>
            </p:nvCxnSpPr>
            <p:spPr>
              <a:xfrm flipH="1">
                <a:off x="3842329" y="392230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hthoek 68"/>
            <p:cNvSpPr>
              <a:spLocks noChangeArrowheads="1"/>
            </p:cNvSpPr>
            <p:nvPr/>
          </p:nvSpPr>
          <p:spPr bwMode="auto">
            <a:xfrm>
              <a:off x="12483676" y="-5444"/>
              <a:ext cx="2583686" cy="28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TABLE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83676" y="974333"/>
              <a:ext cx="2583686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 table</a:t>
              </a:r>
            </a:p>
          </p:txBody>
        </p:sp>
        <p:sp>
          <p:nvSpPr>
            <p:cNvPr id="64" name="Tekstvak 33"/>
            <p:cNvSpPr txBox="1">
              <a:spLocks noChangeArrowheads="1"/>
            </p:cNvSpPr>
            <p:nvPr/>
          </p:nvSpPr>
          <p:spPr bwMode="auto">
            <a:xfrm>
              <a:off x="12478913" y="3056161"/>
              <a:ext cx="2593213" cy="44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number of rows and columns you prefer and click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‘OK’</a:t>
              </a:r>
            </a:p>
          </p:txBody>
        </p:sp>
        <p:sp>
          <p:nvSpPr>
            <p:cNvPr id="65" name="Ovaal 71"/>
            <p:cNvSpPr>
              <a:spLocks noChangeArrowheads="1"/>
            </p:cNvSpPr>
            <p:nvPr/>
          </p:nvSpPr>
          <p:spPr bwMode="auto">
            <a:xfrm>
              <a:off x="12483676" y="491591"/>
              <a:ext cx="360478" cy="3588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6" name="Ovaal 72"/>
            <p:cNvSpPr>
              <a:spLocks noChangeArrowheads="1"/>
            </p:cNvSpPr>
            <p:nvPr/>
          </p:nvSpPr>
          <p:spPr bwMode="auto">
            <a:xfrm>
              <a:off x="12488441" y="2500372"/>
              <a:ext cx="360477" cy="3588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7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" name="Groep 76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2" name="Afgeronde rechthoek 71"/>
              <p:cNvSpPr/>
              <p:nvPr/>
            </p:nvSpPr>
            <p:spPr>
              <a:xfrm>
                <a:off x="13560755" y="3471639"/>
                <a:ext cx="1114780" cy="296950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Tekstvak 81"/>
              <p:cNvSpPr txBox="1"/>
              <p:nvPr/>
            </p:nvSpPr>
            <p:spPr>
              <a:xfrm>
                <a:off x="13573459" y="3501810"/>
                <a:ext cx="889283" cy="24613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OK</a:t>
                </a:r>
              </a:p>
            </p:txBody>
          </p:sp>
          <p:cxnSp>
            <p:nvCxnSpPr>
              <p:cNvPr id="74" name="Rechte verbindingslijn 73"/>
              <p:cNvCxnSpPr/>
              <p:nvPr/>
            </p:nvCxnSpPr>
            <p:spPr>
              <a:xfrm>
                <a:off x="14462742" y="3506574"/>
                <a:ext cx="0" cy="2239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Gelijkbenige driehoek 74"/>
              <p:cNvSpPr/>
              <p:nvPr/>
            </p:nvSpPr>
            <p:spPr>
              <a:xfrm rot="10800000">
                <a:off x="14518323" y="3600264"/>
                <a:ext cx="106396" cy="5716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20"/>
          </p:nvPr>
        </p:nvSpPr>
        <p:spPr>
          <a:xfrm>
            <a:off x="4612167" y="1607159"/>
            <a:ext cx="6958028" cy="4151501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90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8" y="1275159"/>
            <a:ext cx="3986831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6" name="Tijdelijke aanduiding voor dianumm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33D751-9C98-4242-A7B9-3944E53B109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7" name="Tijdelijke aanduiding voor datum 17"/>
          <p:cNvSpPr>
            <a:spLocks noGrp="1"/>
          </p:cNvSpPr>
          <p:nvPr>
            <p:ph type="dt" sz="half" idx="22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671FF0-DAE0-4C6A-9BB6-5BA5CCAA8AF8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88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94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Table</a:t>
            </a:r>
          </a:p>
        </p:txBody>
      </p:sp>
      <p:grpSp>
        <p:nvGrpSpPr>
          <p:cNvPr id="6" name="Instruction Table"/>
          <p:cNvGrpSpPr>
            <a:grpSpLocks/>
          </p:cNvGrpSpPr>
          <p:nvPr/>
        </p:nvGrpSpPr>
        <p:grpSpPr bwMode="auto">
          <a:xfrm>
            <a:off x="12471400" y="-4763"/>
            <a:ext cx="2608263" cy="4338638"/>
            <a:chOff x="12470972" y="-5444"/>
            <a:chExt cx="2609094" cy="4339920"/>
          </a:xfrm>
        </p:grpSpPr>
        <p:grpSp>
          <p:nvGrpSpPr>
            <p:cNvPr id="7" name="Groep 12"/>
            <p:cNvGrpSpPr>
              <a:grpSpLocks/>
            </p:cNvGrpSpPr>
            <p:nvPr/>
          </p:nvGrpSpPr>
          <p:grpSpPr bwMode="auto"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22" name="Group 4"/>
              <p:cNvGrpSpPr>
                <a:grpSpLocks noChangeAspect="1"/>
              </p:cNvGrpSpPr>
              <p:nvPr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29" name="Rectangle 6"/>
                <p:cNvSpPr>
                  <a:spLocks noChangeArrowheads="1"/>
                </p:cNvSpPr>
                <p:nvPr/>
              </p:nvSpPr>
              <p:spPr bwMode="auto">
                <a:xfrm>
                  <a:off x="1811" y="143"/>
                  <a:ext cx="2643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  <p:sp>
              <p:nvSpPr>
                <p:cNvPr id="30" name="Rectangle 13"/>
                <p:cNvSpPr>
                  <a:spLocks noChangeArrowheads="1"/>
                </p:cNvSpPr>
                <p:nvPr/>
              </p:nvSpPr>
              <p:spPr bwMode="auto">
                <a:xfrm>
                  <a:off x="1797" y="143"/>
                  <a:ext cx="2656" cy="4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  <p:sp>
              <p:nvSpPr>
                <p:cNvPr id="3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83" y="1468"/>
                  <a:ext cx="2649" cy="2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9AC"/>
                    </a:gs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/>
                </a:p>
              </p:txBody>
            </p:sp>
          </p:grpSp>
          <p:cxnSp>
            <p:nvCxnSpPr>
              <p:cNvPr id="23" name="Rechte verbindingslijn 22"/>
              <p:cNvCxnSpPr/>
              <p:nvPr/>
            </p:nvCxnSpPr>
            <p:spPr>
              <a:xfrm flipH="1">
                <a:off x="6085081" y="96907"/>
                <a:ext cx="0" cy="380318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7276543" y="96907"/>
                <a:ext cx="0" cy="380318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4905296" y="95466"/>
                <a:ext cx="0" cy="377437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 flipH="1">
                <a:off x="3842329" y="180462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 flipH="1">
                <a:off x="3842329" y="279863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 flipH="1">
                <a:off x="3842329" y="392230"/>
                <a:ext cx="4473820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hthoek 13"/>
            <p:cNvSpPr>
              <a:spLocks noChangeArrowheads="1"/>
            </p:cNvSpPr>
            <p:nvPr/>
          </p:nvSpPr>
          <p:spPr bwMode="auto">
            <a:xfrm>
              <a:off x="12483676" y="-5444"/>
              <a:ext cx="2583686" cy="28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TABLE</a:t>
              </a:r>
            </a:p>
          </p:txBody>
        </p:sp>
        <p:sp>
          <p:nvSpPr>
            <p:cNvPr id="9" name="Tekstvak 33"/>
            <p:cNvSpPr txBox="1">
              <a:spLocks noChangeArrowheads="1"/>
            </p:cNvSpPr>
            <p:nvPr/>
          </p:nvSpPr>
          <p:spPr bwMode="auto">
            <a:xfrm>
              <a:off x="12483676" y="974333"/>
              <a:ext cx="2583686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 table</a:t>
              </a:r>
            </a:p>
          </p:txBody>
        </p:sp>
        <p:sp>
          <p:nvSpPr>
            <p:cNvPr id="10" name="Tekstvak 33"/>
            <p:cNvSpPr txBox="1">
              <a:spLocks noChangeArrowheads="1"/>
            </p:cNvSpPr>
            <p:nvPr/>
          </p:nvSpPr>
          <p:spPr bwMode="auto">
            <a:xfrm>
              <a:off x="12478913" y="3056161"/>
              <a:ext cx="2593213" cy="44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number of rows and columns you prefer and click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‘OK’</a:t>
              </a:r>
            </a:p>
          </p:txBody>
        </p:sp>
        <p:sp>
          <p:nvSpPr>
            <p:cNvPr id="12" name="Ovaal 17"/>
            <p:cNvSpPr>
              <a:spLocks noChangeArrowheads="1"/>
            </p:cNvSpPr>
            <p:nvPr/>
          </p:nvSpPr>
          <p:spPr bwMode="auto">
            <a:xfrm>
              <a:off x="12483676" y="491591"/>
              <a:ext cx="360478" cy="3588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3" name="Ovaal 20"/>
            <p:cNvSpPr>
              <a:spLocks noChangeArrowheads="1"/>
            </p:cNvSpPr>
            <p:nvPr/>
          </p:nvSpPr>
          <p:spPr bwMode="auto">
            <a:xfrm>
              <a:off x="12488441" y="2500372"/>
              <a:ext cx="360477" cy="3588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4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5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8" name="Afgeronde rechthoek 17"/>
              <p:cNvSpPr/>
              <p:nvPr/>
            </p:nvSpPr>
            <p:spPr>
              <a:xfrm>
                <a:off x="13560755" y="3471639"/>
                <a:ext cx="1114780" cy="296950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Tekstvak 81"/>
              <p:cNvSpPr txBox="1"/>
              <p:nvPr/>
            </p:nvSpPr>
            <p:spPr>
              <a:xfrm>
                <a:off x="13573459" y="3501810"/>
                <a:ext cx="889283" cy="24613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OK</a:t>
                </a:r>
              </a:p>
            </p:txBody>
          </p:sp>
          <p:cxnSp>
            <p:nvCxnSpPr>
              <p:cNvPr id="20" name="Rechte verbindingslijn 19"/>
              <p:cNvCxnSpPr/>
              <p:nvPr/>
            </p:nvCxnSpPr>
            <p:spPr>
              <a:xfrm>
                <a:off x="14462742" y="3506574"/>
                <a:ext cx="0" cy="2239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Gelijkbenige driehoek 20"/>
              <p:cNvSpPr/>
              <p:nvPr/>
            </p:nvSpPr>
            <p:spPr>
              <a:xfrm rot="10800000">
                <a:off x="14518323" y="3600264"/>
                <a:ext cx="106396" cy="5716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5" name="Tijdelijke aanduiding voor tabel 6"/>
          <p:cNvSpPr>
            <a:spLocks noGrp="1"/>
          </p:cNvSpPr>
          <p:nvPr>
            <p:ph type="tbl" sz="quarter" idx="21"/>
          </p:nvPr>
        </p:nvSpPr>
        <p:spPr>
          <a:xfrm>
            <a:off x="621413" y="1607159"/>
            <a:ext cx="10942414" cy="4152101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32" name="Tijdelijke aanduiding voor dianummer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7164E-C2B9-4F01-BA73-8EDF5191694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3" name="Tijdelijke aanduiding voor datum 17"/>
          <p:cNvSpPr>
            <a:spLocks noGrp="1"/>
          </p:cNvSpPr>
          <p:nvPr>
            <p:ph type="dt" sz="half" idx="23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4EB746-0979-4190-A3BF-72C587359F40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34" name="Tijdelijke aanduiding voor voettekst 1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992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8 Images</a:t>
            </a:r>
          </a:p>
        </p:txBody>
      </p:sp>
      <p:grpSp>
        <p:nvGrpSpPr>
          <p:cNvPr id="13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14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2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6" name="Afbeelding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7" name="L-vorm 36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L-vorm 37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3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4" name="Rechthoekige driehoek 33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6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7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8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9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20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5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6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8" name="Afgeronde rechthoek 27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" name="Rechte verbindingslijn 29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elijkbenige driehoek 30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631105" y="1609371"/>
            <a:ext cx="2458837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3452066" y="1609371"/>
            <a:ext cx="2470784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7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8" y="1609371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8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9092917" y="1609371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29671" y="3861430"/>
            <a:ext cx="2458837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0" name="Tijdelijke aanduiding voor afbeelding 5"/>
          <p:cNvSpPr>
            <a:spLocks noGrp="1"/>
          </p:cNvSpPr>
          <p:nvPr>
            <p:ph type="pic" sz="quarter" idx="15"/>
          </p:nvPr>
        </p:nvSpPr>
        <p:spPr>
          <a:xfrm>
            <a:off x="3452066" y="3861430"/>
            <a:ext cx="2470784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1" name="Tijdelijke aanduiding voor afbeelding 5"/>
          <p:cNvSpPr>
            <a:spLocks noGrp="1"/>
          </p:cNvSpPr>
          <p:nvPr>
            <p:ph type="pic" sz="quarter" idx="16"/>
          </p:nvPr>
        </p:nvSpPr>
        <p:spPr>
          <a:xfrm>
            <a:off x="6274968" y="3861430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2" name="Tijdelijke aanduiding voor afbeelding 5"/>
          <p:cNvSpPr>
            <a:spLocks noGrp="1"/>
          </p:cNvSpPr>
          <p:nvPr>
            <p:ph type="pic" sz="quarter" idx="17"/>
          </p:nvPr>
        </p:nvSpPr>
        <p:spPr>
          <a:xfrm>
            <a:off x="9092917" y="3861430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3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2B24A8-DFE0-459E-8C49-73AB07438C6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0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DD8FE5-663E-4933-847E-1C5BC1AC4CAC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41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13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5 Images</a:t>
            </a:r>
          </a:p>
        </p:txBody>
      </p:sp>
      <p:grpSp>
        <p:nvGrpSpPr>
          <p:cNvPr id="10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12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3" name="Rechthoek 3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4" name="Afbeelding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5" name="L-vorm 3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L-vorm 3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2" name="Rechthoekige driehoek 3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3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4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5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6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7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8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3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4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6" name="Afgeronde rechthoek 2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8" name="Rechte verbindingslijn 2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Gelijkbenige driehoek 2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3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625563" y="1609371"/>
            <a:ext cx="5297287" cy="4147534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0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8" y="1609371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1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9092917" y="1609371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ijdelijke aanduiding voor afbeelding 5"/>
          <p:cNvSpPr>
            <a:spLocks noGrp="1"/>
          </p:cNvSpPr>
          <p:nvPr>
            <p:ph type="pic" sz="quarter" idx="16"/>
          </p:nvPr>
        </p:nvSpPr>
        <p:spPr>
          <a:xfrm>
            <a:off x="6274968" y="3861430"/>
            <a:ext cx="245842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3" name="Tijdelijke aanduiding voor afbeelding 5"/>
          <p:cNvSpPr>
            <a:spLocks noGrp="1"/>
          </p:cNvSpPr>
          <p:nvPr>
            <p:ph type="pic" sz="quarter" idx="17"/>
          </p:nvPr>
        </p:nvSpPr>
        <p:spPr>
          <a:xfrm>
            <a:off x="9092917" y="3861430"/>
            <a:ext cx="248345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7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F29EF-1835-4CA1-B088-3DC838F9BAD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8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13B05-7ACB-46FF-AF2A-1AC823BA1211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39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87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38" y="5621338"/>
            <a:ext cx="1943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Title Slide – With image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5299075"/>
            <a:ext cx="12250738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467350"/>
            <a:ext cx="28987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Instruction Image Reset Slide"/>
          <p:cNvGrpSpPr>
            <a:grpSpLocks/>
          </p:cNvGrpSpPr>
          <p:nvPr/>
        </p:nvGrpSpPr>
        <p:grpSpPr bwMode="auto">
          <a:xfrm>
            <a:off x="12471400" y="-4763"/>
            <a:ext cx="2608263" cy="6867526"/>
            <a:chOff x="12470972" y="-5444"/>
            <a:chExt cx="2609094" cy="6868888"/>
          </a:xfrm>
        </p:grpSpPr>
        <p:sp>
          <p:nvSpPr>
            <p:cNvPr id="10" name="Rechthoek 16"/>
            <p:cNvSpPr>
              <a:spLocks noChangeArrowheads="1"/>
            </p:cNvSpPr>
            <p:nvPr/>
          </p:nvSpPr>
          <p:spPr bwMode="auto">
            <a:xfrm>
              <a:off x="12483676" y="-5444"/>
              <a:ext cx="2583686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1" name="Tekstvak 33"/>
            <p:cNvSpPr txBox="1">
              <a:spLocks noChangeArrowheads="1"/>
            </p:cNvSpPr>
            <p:nvPr/>
          </p:nvSpPr>
          <p:spPr bwMode="auto">
            <a:xfrm>
              <a:off x="12483676" y="974238"/>
              <a:ext cx="2583686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2478913" y="3055864"/>
              <a:ext cx="2593213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3" name="Ovaal 22"/>
            <p:cNvSpPr>
              <a:spLocks noChangeArrowheads="1"/>
            </p:cNvSpPr>
            <p:nvPr/>
          </p:nvSpPr>
          <p:spPr bwMode="auto">
            <a:xfrm>
              <a:off x="12483676" y="491543"/>
              <a:ext cx="360478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4" name="Ovaal 23"/>
            <p:cNvSpPr>
              <a:spLocks noChangeArrowheads="1"/>
            </p:cNvSpPr>
            <p:nvPr/>
          </p:nvSpPr>
          <p:spPr bwMode="auto">
            <a:xfrm>
              <a:off x="12488441" y="2500129"/>
              <a:ext cx="36047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5" name="Rechte verbindingslijn 24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5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Rechte verbindingslijn 26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Icoontje afbeeld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33"/>
            <p:cNvSpPr txBox="1">
              <a:spLocks noChangeArrowheads="1"/>
            </p:cNvSpPr>
            <p:nvPr/>
          </p:nvSpPr>
          <p:spPr bwMode="auto">
            <a:xfrm>
              <a:off x="12478913" y="5018403"/>
              <a:ext cx="2588449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miniature slide, click on the right mouse button and choose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‘Reset slide’</a:t>
              </a:r>
            </a:p>
          </p:txBody>
        </p:sp>
        <p:sp>
          <p:nvSpPr>
            <p:cNvPr id="20" name="Ovaal 29"/>
            <p:cNvSpPr>
              <a:spLocks noChangeArrowheads="1"/>
            </p:cNvSpPr>
            <p:nvPr/>
          </p:nvSpPr>
          <p:spPr bwMode="auto">
            <a:xfrm>
              <a:off x="12488441" y="4532532"/>
              <a:ext cx="360477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1" name="Rechte verbindingslijn 30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ep 31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55" y="3471275"/>
                <a:ext cx="1114780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459" y="3501443"/>
                <a:ext cx="889283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2742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323" y="3601476"/>
                <a:ext cx="10639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" name="Groep 32"/>
            <p:cNvGrpSpPr>
              <a:grpSpLocks/>
            </p:cNvGrpSpPr>
            <p:nvPr/>
          </p:nvGrpSpPr>
          <p:grpSpPr bwMode="auto">
            <a:xfrm>
              <a:off x="13317310" y="6137670"/>
              <a:ext cx="1750842" cy="564707"/>
              <a:chOff x="13098875" y="6031678"/>
              <a:chExt cx="1969277" cy="635161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13102526" y="6031838"/>
                <a:ext cx="1957594" cy="537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5" name="Groep 34"/>
              <p:cNvGrpSpPr>
                <a:grpSpLocks/>
              </p:cNvGrpSpPr>
              <p:nvPr/>
            </p:nvGrpSpPr>
            <p:grpSpPr bwMode="auto"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28" name="Rechthoek 27"/>
                <p:cNvSpPr/>
                <p:nvPr/>
              </p:nvSpPr>
              <p:spPr>
                <a:xfrm>
                  <a:off x="13165055" y="6054587"/>
                  <a:ext cx="1968311" cy="542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9" name="Groep 38"/>
                <p:cNvGrpSpPr>
                  <a:grpSpLocks/>
                </p:cNvGrpSpPr>
                <p:nvPr/>
              </p:nvGrpSpPr>
              <p:grpSpPr bwMode="auto"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32" name="Afgeronde rechthoek 31"/>
                  <p:cNvSpPr/>
                  <p:nvPr/>
                </p:nvSpPr>
                <p:spPr>
                  <a:xfrm>
                    <a:off x="12287787" y="6005467"/>
                    <a:ext cx="194090" cy="16771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12309352" y="6065364"/>
                    <a:ext cx="69490" cy="8864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4" name="Rechthoek 33"/>
                  <p:cNvSpPr/>
                  <p:nvPr/>
                </p:nvSpPr>
                <p:spPr>
                  <a:xfrm>
                    <a:off x="12311749" y="6027030"/>
                    <a:ext cx="143771" cy="1916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5" name="Rechthoek 34"/>
                  <p:cNvSpPr/>
                  <p:nvPr/>
                </p:nvSpPr>
                <p:spPr>
                  <a:xfrm>
                    <a:off x="12395615" y="6067761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6" name="Rechthoek 35"/>
                  <p:cNvSpPr/>
                  <p:nvPr/>
                </p:nvSpPr>
                <p:spPr>
                  <a:xfrm>
                    <a:off x="12398012" y="6101304"/>
                    <a:ext cx="40734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7" name="Rechthoek 36"/>
                  <p:cNvSpPr/>
                  <p:nvPr/>
                </p:nvSpPr>
                <p:spPr>
                  <a:xfrm>
                    <a:off x="12395615" y="6134846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0" name="Rechthoek 39"/>
                <p:cNvSpPr>
                  <a:spLocks noChangeArrowheads="1"/>
                </p:cNvSpPr>
                <p:nvPr/>
              </p:nvSpPr>
              <p:spPr bwMode="auto">
                <a:xfrm>
                  <a:off x="13424042" y="6063517"/>
                  <a:ext cx="641220" cy="292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nl-NL" sz="1100"/>
                    <a:t>Layout</a:t>
                  </a:r>
                </a:p>
              </p:txBody>
            </p:sp>
            <p:sp>
              <p:nvSpPr>
                <p:cNvPr id="31" name="Gelijkbenige driehoek 30"/>
                <p:cNvSpPr/>
                <p:nvPr/>
              </p:nvSpPr>
              <p:spPr>
                <a:xfrm rot="5400000">
                  <a:off x="14952079" y="6150131"/>
                  <a:ext cx="105370" cy="5715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" name="Afgeronde rechthoek 25"/>
              <p:cNvSpPr/>
              <p:nvPr/>
            </p:nvSpPr>
            <p:spPr>
              <a:xfrm>
                <a:off x="13098954" y="6299725"/>
                <a:ext cx="1961166" cy="26967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Reset slide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3" name="Afbeelding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6165850"/>
            <a:ext cx="28479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251512" cy="5299626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2" name="Tijdelijke aanduiding voor tekst 22"/>
          <p:cNvSpPr>
            <a:spLocks noGrp="1"/>
          </p:cNvSpPr>
          <p:nvPr>
            <p:ph type="body" sz="quarter" idx="11"/>
          </p:nvPr>
        </p:nvSpPr>
        <p:spPr>
          <a:xfrm>
            <a:off x="-26893" y="334358"/>
            <a:ext cx="4581620" cy="3940757"/>
          </a:xfrm>
          <a:custGeom>
            <a:avLst/>
            <a:gdLst>
              <a:gd name="connsiteX0" fmla="*/ 0 w 3775075"/>
              <a:gd name="connsiteY0" fmla="*/ 1706563 h 3413125"/>
              <a:gd name="connsiteX1" fmla="*/ 1887538 w 3775075"/>
              <a:gd name="connsiteY1" fmla="*/ 0 h 3413125"/>
              <a:gd name="connsiteX2" fmla="*/ 3775076 w 3775075"/>
              <a:gd name="connsiteY2" fmla="*/ 1706563 h 3413125"/>
              <a:gd name="connsiteX3" fmla="*/ 1887538 w 3775075"/>
              <a:gd name="connsiteY3" fmla="*/ 3413126 h 3413125"/>
              <a:gd name="connsiteX4" fmla="*/ 0 w 3775075"/>
              <a:gd name="connsiteY4" fmla="*/ 1706563 h 3413125"/>
              <a:gd name="connsiteX0" fmla="*/ 0 w 4428219"/>
              <a:gd name="connsiteY0" fmla="*/ 744239 h 3573179"/>
              <a:gd name="connsiteX1" fmla="*/ 2540681 w 4428219"/>
              <a:gd name="connsiteY1" fmla="*/ 137133 h 3573179"/>
              <a:gd name="connsiteX2" fmla="*/ 4428219 w 4428219"/>
              <a:gd name="connsiteY2" fmla="*/ 1843696 h 3573179"/>
              <a:gd name="connsiteX3" fmla="*/ 2540681 w 4428219"/>
              <a:gd name="connsiteY3" fmla="*/ 3550259 h 3573179"/>
              <a:gd name="connsiteX4" fmla="*/ 0 w 4428219"/>
              <a:gd name="connsiteY4" fmla="*/ 744239 h 3573179"/>
              <a:gd name="connsiteX0" fmla="*/ 0 w 4624162"/>
              <a:gd name="connsiteY0" fmla="*/ 804647 h 3742075"/>
              <a:gd name="connsiteX1" fmla="*/ 2540681 w 4624162"/>
              <a:gd name="connsiteY1" fmla="*/ 197541 h 3742075"/>
              <a:gd name="connsiteX2" fmla="*/ 4624162 w 4624162"/>
              <a:gd name="connsiteY2" fmla="*/ 2731418 h 3742075"/>
              <a:gd name="connsiteX3" fmla="*/ 2540681 w 4624162"/>
              <a:gd name="connsiteY3" fmla="*/ 3610667 h 3742075"/>
              <a:gd name="connsiteX4" fmla="*/ 0 w 4624162"/>
              <a:gd name="connsiteY4" fmla="*/ 804647 h 3742075"/>
              <a:gd name="connsiteX0" fmla="*/ 23784 w 4647946"/>
              <a:gd name="connsiteY0" fmla="*/ 724933 h 3567188"/>
              <a:gd name="connsiteX1" fmla="*/ 2564465 w 4647946"/>
              <a:gd name="connsiteY1" fmla="*/ 117827 h 3567188"/>
              <a:gd name="connsiteX2" fmla="*/ 4647946 w 4647946"/>
              <a:gd name="connsiteY2" fmla="*/ 2651704 h 3567188"/>
              <a:gd name="connsiteX3" fmla="*/ 1486779 w 4647946"/>
              <a:gd name="connsiteY3" fmla="*/ 3411210 h 3567188"/>
              <a:gd name="connsiteX4" fmla="*/ 23784 w 4647946"/>
              <a:gd name="connsiteY4" fmla="*/ 724933 h 3567188"/>
              <a:gd name="connsiteX0" fmla="*/ 42142 w 4666304"/>
              <a:gd name="connsiteY0" fmla="*/ 728130 h 3674506"/>
              <a:gd name="connsiteX1" fmla="*/ 2582823 w 4666304"/>
              <a:gd name="connsiteY1" fmla="*/ 121024 h 3674506"/>
              <a:gd name="connsiteX2" fmla="*/ 4666304 w 4666304"/>
              <a:gd name="connsiteY2" fmla="*/ 2654901 h 3674506"/>
              <a:gd name="connsiteX3" fmla="*/ 1265651 w 4666304"/>
              <a:gd name="connsiteY3" fmla="*/ 3545036 h 3674506"/>
              <a:gd name="connsiteX4" fmla="*/ 42142 w 4666304"/>
              <a:gd name="connsiteY4" fmla="*/ 728130 h 3674506"/>
              <a:gd name="connsiteX0" fmla="*/ 44340 w 4951530"/>
              <a:gd name="connsiteY0" fmla="*/ 714998 h 3622215"/>
              <a:gd name="connsiteX1" fmla="*/ 2585021 w 4951530"/>
              <a:gd name="connsiteY1" fmla="*/ 107892 h 3622215"/>
              <a:gd name="connsiteX2" fmla="*/ 4951530 w 4951530"/>
              <a:gd name="connsiteY2" fmla="*/ 2456712 h 3622215"/>
              <a:gd name="connsiteX3" fmla="*/ 1267849 w 4951530"/>
              <a:gd name="connsiteY3" fmla="*/ 3531904 h 3622215"/>
              <a:gd name="connsiteX4" fmla="*/ 44340 w 4951530"/>
              <a:gd name="connsiteY4" fmla="*/ 714998 h 3622215"/>
              <a:gd name="connsiteX0" fmla="*/ 44340 w 4951530"/>
              <a:gd name="connsiteY0" fmla="*/ 714998 h 3913046"/>
              <a:gd name="connsiteX1" fmla="*/ 2585021 w 4951530"/>
              <a:gd name="connsiteY1" fmla="*/ 107892 h 3913046"/>
              <a:gd name="connsiteX2" fmla="*/ 4951530 w 4951530"/>
              <a:gd name="connsiteY2" fmla="*/ 2456712 h 3913046"/>
              <a:gd name="connsiteX3" fmla="*/ 1267849 w 4951530"/>
              <a:gd name="connsiteY3" fmla="*/ 3531904 h 3913046"/>
              <a:gd name="connsiteX4" fmla="*/ 44340 w 4951530"/>
              <a:gd name="connsiteY4" fmla="*/ 714998 h 3913046"/>
              <a:gd name="connsiteX0" fmla="*/ 44340 w 4951530"/>
              <a:gd name="connsiteY0" fmla="*/ 714998 h 3991551"/>
              <a:gd name="connsiteX1" fmla="*/ 2585021 w 4951530"/>
              <a:gd name="connsiteY1" fmla="*/ 107892 h 3991551"/>
              <a:gd name="connsiteX2" fmla="*/ 4951530 w 4951530"/>
              <a:gd name="connsiteY2" fmla="*/ 2456712 h 3991551"/>
              <a:gd name="connsiteX3" fmla="*/ 1267849 w 4951530"/>
              <a:gd name="connsiteY3" fmla="*/ 3531904 h 3991551"/>
              <a:gd name="connsiteX4" fmla="*/ 44340 w 4951530"/>
              <a:gd name="connsiteY4" fmla="*/ 714998 h 3991551"/>
              <a:gd name="connsiteX0" fmla="*/ 44340 w 4951530"/>
              <a:gd name="connsiteY0" fmla="*/ 714998 h 3991551"/>
              <a:gd name="connsiteX1" fmla="*/ 2585021 w 4951530"/>
              <a:gd name="connsiteY1" fmla="*/ 107892 h 3991551"/>
              <a:gd name="connsiteX2" fmla="*/ 4951530 w 4951530"/>
              <a:gd name="connsiteY2" fmla="*/ 2456712 h 3991551"/>
              <a:gd name="connsiteX3" fmla="*/ 1267849 w 4951530"/>
              <a:gd name="connsiteY3" fmla="*/ 3531904 h 3991551"/>
              <a:gd name="connsiteX4" fmla="*/ 44340 w 4951530"/>
              <a:gd name="connsiteY4" fmla="*/ 714998 h 3991551"/>
              <a:gd name="connsiteX0" fmla="*/ 45332 w 5072264"/>
              <a:gd name="connsiteY0" fmla="*/ 707311 h 3925139"/>
              <a:gd name="connsiteX1" fmla="*/ 2586013 w 5072264"/>
              <a:gd name="connsiteY1" fmla="*/ 100205 h 3925139"/>
              <a:gd name="connsiteX2" fmla="*/ 5072264 w 5072264"/>
              <a:gd name="connsiteY2" fmla="*/ 2340168 h 3925139"/>
              <a:gd name="connsiteX3" fmla="*/ 1268841 w 5072264"/>
              <a:gd name="connsiteY3" fmla="*/ 3524217 h 3925139"/>
              <a:gd name="connsiteX4" fmla="*/ 45332 w 5072264"/>
              <a:gd name="connsiteY4" fmla="*/ 707311 h 3925139"/>
              <a:gd name="connsiteX0" fmla="*/ 45332 w 5077662"/>
              <a:gd name="connsiteY0" fmla="*/ 707311 h 3785258"/>
              <a:gd name="connsiteX1" fmla="*/ 2586013 w 5077662"/>
              <a:gd name="connsiteY1" fmla="*/ 100205 h 3785258"/>
              <a:gd name="connsiteX2" fmla="*/ 5072264 w 5077662"/>
              <a:gd name="connsiteY2" fmla="*/ 2340168 h 3785258"/>
              <a:gd name="connsiteX3" fmla="*/ 1268841 w 5077662"/>
              <a:gd name="connsiteY3" fmla="*/ 3524217 h 3785258"/>
              <a:gd name="connsiteX4" fmla="*/ 45332 w 5077662"/>
              <a:gd name="connsiteY4" fmla="*/ 707311 h 3785258"/>
              <a:gd name="connsiteX0" fmla="*/ 44199 w 5076547"/>
              <a:gd name="connsiteY0" fmla="*/ 703548 h 3683855"/>
              <a:gd name="connsiteX1" fmla="*/ 2584880 w 5076547"/>
              <a:gd name="connsiteY1" fmla="*/ 96442 h 3683855"/>
              <a:gd name="connsiteX2" fmla="*/ 5071131 w 5076547"/>
              <a:gd name="connsiteY2" fmla="*/ 2336405 h 3683855"/>
              <a:gd name="connsiteX3" fmla="*/ 1278594 w 5076547"/>
              <a:gd name="connsiteY3" fmla="*/ 3357168 h 3683855"/>
              <a:gd name="connsiteX4" fmla="*/ 44199 w 5076547"/>
              <a:gd name="connsiteY4" fmla="*/ 703548 h 3683855"/>
              <a:gd name="connsiteX0" fmla="*/ 46442 w 5078790"/>
              <a:gd name="connsiteY0" fmla="*/ 761195 h 3741502"/>
              <a:gd name="connsiteX1" fmla="*/ 2630666 w 5078790"/>
              <a:gd name="connsiteY1" fmla="*/ 88775 h 3741502"/>
              <a:gd name="connsiteX2" fmla="*/ 5073374 w 5078790"/>
              <a:gd name="connsiteY2" fmla="*/ 2394052 h 3741502"/>
              <a:gd name="connsiteX3" fmla="*/ 1280837 w 5078790"/>
              <a:gd name="connsiteY3" fmla="*/ 3414815 h 3741502"/>
              <a:gd name="connsiteX4" fmla="*/ 46442 w 5078790"/>
              <a:gd name="connsiteY4" fmla="*/ 761195 h 3741502"/>
              <a:gd name="connsiteX0" fmla="*/ 41588 w 5193713"/>
              <a:gd name="connsiteY0" fmla="*/ 644016 h 3787031"/>
              <a:gd name="connsiteX1" fmla="*/ 2745555 w 5193713"/>
              <a:gd name="connsiteY1" fmla="*/ 123996 h 3787031"/>
              <a:gd name="connsiteX2" fmla="*/ 5188263 w 5193713"/>
              <a:gd name="connsiteY2" fmla="*/ 2429273 h 3787031"/>
              <a:gd name="connsiteX3" fmla="*/ 1395726 w 5193713"/>
              <a:gd name="connsiteY3" fmla="*/ 3450036 h 3787031"/>
              <a:gd name="connsiteX4" fmla="*/ 41588 w 5193713"/>
              <a:gd name="connsiteY4" fmla="*/ 644016 h 3787031"/>
              <a:gd name="connsiteX0" fmla="*/ 37296 w 5320087"/>
              <a:gd name="connsiteY0" fmla="*/ 701197 h 3762853"/>
              <a:gd name="connsiteX1" fmla="*/ 2871892 w 5320087"/>
              <a:gd name="connsiteY1" fmla="*/ 104977 h 3762853"/>
              <a:gd name="connsiteX2" fmla="*/ 5314600 w 5320087"/>
              <a:gd name="connsiteY2" fmla="*/ 2410254 h 3762853"/>
              <a:gd name="connsiteX3" fmla="*/ 1522063 w 5320087"/>
              <a:gd name="connsiteY3" fmla="*/ 3431017 h 3762853"/>
              <a:gd name="connsiteX4" fmla="*/ 37296 w 5320087"/>
              <a:gd name="connsiteY4" fmla="*/ 701197 h 3762853"/>
              <a:gd name="connsiteX0" fmla="*/ 37296 w 5320087"/>
              <a:gd name="connsiteY0" fmla="*/ 670442 h 3732098"/>
              <a:gd name="connsiteX1" fmla="*/ 2871892 w 5320087"/>
              <a:gd name="connsiteY1" fmla="*/ 74222 h 3732098"/>
              <a:gd name="connsiteX2" fmla="*/ 5314600 w 5320087"/>
              <a:gd name="connsiteY2" fmla="*/ 2379499 h 3732098"/>
              <a:gd name="connsiteX3" fmla="*/ 1522063 w 5320087"/>
              <a:gd name="connsiteY3" fmla="*/ 3400262 h 3732098"/>
              <a:gd name="connsiteX4" fmla="*/ 37296 w 5320087"/>
              <a:gd name="connsiteY4" fmla="*/ 670442 h 3732098"/>
              <a:gd name="connsiteX0" fmla="*/ 37784 w 5406026"/>
              <a:gd name="connsiteY0" fmla="*/ 698609 h 3742173"/>
              <a:gd name="connsiteX1" fmla="*/ 2872380 w 5406026"/>
              <a:gd name="connsiteY1" fmla="*/ 102389 h 3742173"/>
              <a:gd name="connsiteX2" fmla="*/ 5400660 w 5406026"/>
              <a:gd name="connsiteY2" fmla="*/ 2370992 h 3742173"/>
              <a:gd name="connsiteX3" fmla="*/ 1522551 w 5406026"/>
              <a:gd name="connsiteY3" fmla="*/ 3428429 h 3742173"/>
              <a:gd name="connsiteX4" fmla="*/ 37784 w 5406026"/>
              <a:gd name="connsiteY4" fmla="*/ 698609 h 3742173"/>
              <a:gd name="connsiteX0" fmla="*/ 37784 w 5400660"/>
              <a:gd name="connsiteY0" fmla="*/ 698609 h 3718334"/>
              <a:gd name="connsiteX1" fmla="*/ 2872380 w 5400660"/>
              <a:gd name="connsiteY1" fmla="*/ 102389 h 3718334"/>
              <a:gd name="connsiteX2" fmla="*/ 5400660 w 5400660"/>
              <a:gd name="connsiteY2" fmla="*/ 2370992 h 3718334"/>
              <a:gd name="connsiteX3" fmla="*/ 1522551 w 5400660"/>
              <a:gd name="connsiteY3" fmla="*/ 3428429 h 3718334"/>
              <a:gd name="connsiteX4" fmla="*/ 37784 w 5400660"/>
              <a:gd name="connsiteY4" fmla="*/ 698609 h 3718334"/>
              <a:gd name="connsiteX0" fmla="*/ 48990 w 5411866"/>
              <a:gd name="connsiteY0" fmla="*/ 698609 h 3790376"/>
              <a:gd name="connsiteX1" fmla="*/ 2883586 w 5411866"/>
              <a:gd name="connsiteY1" fmla="*/ 102389 h 3790376"/>
              <a:gd name="connsiteX2" fmla="*/ 5411866 w 5411866"/>
              <a:gd name="connsiteY2" fmla="*/ 2370992 h 3790376"/>
              <a:gd name="connsiteX3" fmla="*/ 1533757 w 5411866"/>
              <a:gd name="connsiteY3" fmla="*/ 3428429 h 3790376"/>
              <a:gd name="connsiteX4" fmla="*/ 48990 w 5411866"/>
              <a:gd name="connsiteY4" fmla="*/ 698609 h 3790376"/>
              <a:gd name="connsiteX0" fmla="*/ 594 w 5363470"/>
              <a:gd name="connsiteY0" fmla="*/ 730033 h 3821800"/>
              <a:gd name="connsiteX1" fmla="*/ 2835190 w 5363470"/>
              <a:gd name="connsiteY1" fmla="*/ 133813 h 3821800"/>
              <a:gd name="connsiteX2" fmla="*/ 5363470 w 5363470"/>
              <a:gd name="connsiteY2" fmla="*/ 2402416 h 3821800"/>
              <a:gd name="connsiteX3" fmla="*/ 1485361 w 5363470"/>
              <a:gd name="connsiteY3" fmla="*/ 3459853 h 3821800"/>
              <a:gd name="connsiteX4" fmla="*/ 594 w 5363470"/>
              <a:gd name="connsiteY4" fmla="*/ 730033 h 3821800"/>
              <a:gd name="connsiteX0" fmla="*/ 8423 w 5371299"/>
              <a:gd name="connsiteY0" fmla="*/ 817329 h 3909096"/>
              <a:gd name="connsiteX1" fmla="*/ 979480 w 5371299"/>
              <a:gd name="connsiteY1" fmla="*/ 154052 h 3909096"/>
              <a:gd name="connsiteX2" fmla="*/ 2843019 w 5371299"/>
              <a:gd name="connsiteY2" fmla="*/ 221109 h 3909096"/>
              <a:gd name="connsiteX3" fmla="*/ 5371299 w 5371299"/>
              <a:gd name="connsiteY3" fmla="*/ 2489712 h 3909096"/>
              <a:gd name="connsiteX4" fmla="*/ 1493190 w 5371299"/>
              <a:gd name="connsiteY4" fmla="*/ 3547149 h 3909096"/>
              <a:gd name="connsiteX5" fmla="*/ 8423 w 5371299"/>
              <a:gd name="connsiteY5" fmla="*/ 817329 h 3909096"/>
              <a:gd name="connsiteX0" fmla="*/ 8423 w 5371299"/>
              <a:gd name="connsiteY0" fmla="*/ 821208 h 3912975"/>
              <a:gd name="connsiteX1" fmla="*/ 979480 w 5371299"/>
              <a:gd name="connsiteY1" fmla="*/ 157931 h 3912975"/>
              <a:gd name="connsiteX2" fmla="*/ 2843019 w 5371299"/>
              <a:gd name="connsiteY2" fmla="*/ 224988 h 3912975"/>
              <a:gd name="connsiteX3" fmla="*/ 5371299 w 5371299"/>
              <a:gd name="connsiteY3" fmla="*/ 2493591 h 3912975"/>
              <a:gd name="connsiteX4" fmla="*/ 1493190 w 5371299"/>
              <a:gd name="connsiteY4" fmla="*/ 3551028 h 3912975"/>
              <a:gd name="connsiteX5" fmla="*/ 8423 w 5371299"/>
              <a:gd name="connsiteY5" fmla="*/ 821208 h 3912975"/>
              <a:gd name="connsiteX0" fmla="*/ 8423 w 5371299"/>
              <a:gd name="connsiteY0" fmla="*/ 733223 h 3824990"/>
              <a:gd name="connsiteX1" fmla="*/ 979480 w 5371299"/>
              <a:gd name="connsiteY1" fmla="*/ 69946 h 3824990"/>
              <a:gd name="connsiteX2" fmla="*/ 2843019 w 5371299"/>
              <a:gd name="connsiteY2" fmla="*/ 137003 h 3824990"/>
              <a:gd name="connsiteX3" fmla="*/ 5371299 w 5371299"/>
              <a:gd name="connsiteY3" fmla="*/ 2405606 h 3824990"/>
              <a:gd name="connsiteX4" fmla="*/ 1493190 w 5371299"/>
              <a:gd name="connsiteY4" fmla="*/ 3463043 h 3824990"/>
              <a:gd name="connsiteX5" fmla="*/ 8423 w 5371299"/>
              <a:gd name="connsiteY5" fmla="*/ 733223 h 3824990"/>
              <a:gd name="connsiteX0" fmla="*/ 18 w 5362894"/>
              <a:gd name="connsiteY0" fmla="*/ 733223 h 3593218"/>
              <a:gd name="connsiteX1" fmla="*/ 971075 w 5362894"/>
              <a:gd name="connsiteY1" fmla="*/ 69946 h 3593218"/>
              <a:gd name="connsiteX2" fmla="*/ 2834614 w 5362894"/>
              <a:gd name="connsiteY2" fmla="*/ 137003 h 3593218"/>
              <a:gd name="connsiteX3" fmla="*/ 5362894 w 5362894"/>
              <a:gd name="connsiteY3" fmla="*/ 2405606 h 3593218"/>
              <a:gd name="connsiteX4" fmla="*/ 1484785 w 5362894"/>
              <a:gd name="connsiteY4" fmla="*/ 3463043 h 3593218"/>
              <a:gd name="connsiteX5" fmla="*/ 946626 w 5362894"/>
              <a:gd name="connsiteY5" fmla="*/ 3101648 h 3593218"/>
              <a:gd name="connsiteX6" fmla="*/ 18 w 5362894"/>
              <a:gd name="connsiteY6" fmla="*/ 733223 h 3593218"/>
              <a:gd name="connsiteX0" fmla="*/ 18 w 5362894"/>
              <a:gd name="connsiteY0" fmla="*/ 733223 h 3593218"/>
              <a:gd name="connsiteX1" fmla="*/ 971075 w 5362894"/>
              <a:gd name="connsiteY1" fmla="*/ 69946 h 3593218"/>
              <a:gd name="connsiteX2" fmla="*/ 2834614 w 5362894"/>
              <a:gd name="connsiteY2" fmla="*/ 137003 h 3593218"/>
              <a:gd name="connsiteX3" fmla="*/ 5362894 w 5362894"/>
              <a:gd name="connsiteY3" fmla="*/ 2405606 h 3593218"/>
              <a:gd name="connsiteX4" fmla="*/ 1484785 w 5362894"/>
              <a:gd name="connsiteY4" fmla="*/ 3463043 h 3593218"/>
              <a:gd name="connsiteX5" fmla="*/ 946626 w 5362894"/>
              <a:gd name="connsiteY5" fmla="*/ 3101648 h 3593218"/>
              <a:gd name="connsiteX6" fmla="*/ 18 w 5362894"/>
              <a:gd name="connsiteY6" fmla="*/ 733223 h 3593218"/>
              <a:gd name="connsiteX0" fmla="*/ 18 w 5362894"/>
              <a:gd name="connsiteY0" fmla="*/ 733223 h 3715968"/>
              <a:gd name="connsiteX1" fmla="*/ 971075 w 5362894"/>
              <a:gd name="connsiteY1" fmla="*/ 69946 h 3715968"/>
              <a:gd name="connsiteX2" fmla="*/ 2834614 w 5362894"/>
              <a:gd name="connsiteY2" fmla="*/ 137003 h 3715968"/>
              <a:gd name="connsiteX3" fmla="*/ 5362894 w 5362894"/>
              <a:gd name="connsiteY3" fmla="*/ 2405606 h 3715968"/>
              <a:gd name="connsiteX4" fmla="*/ 1484785 w 5362894"/>
              <a:gd name="connsiteY4" fmla="*/ 3463043 h 3715968"/>
              <a:gd name="connsiteX5" fmla="*/ 946626 w 5362894"/>
              <a:gd name="connsiteY5" fmla="*/ 3101648 h 3715968"/>
              <a:gd name="connsiteX6" fmla="*/ 18 w 5362894"/>
              <a:gd name="connsiteY6" fmla="*/ 733223 h 3715968"/>
              <a:gd name="connsiteX0" fmla="*/ 18 w 5362894"/>
              <a:gd name="connsiteY0" fmla="*/ 733223 h 3595596"/>
              <a:gd name="connsiteX1" fmla="*/ 971075 w 5362894"/>
              <a:gd name="connsiteY1" fmla="*/ 69946 h 3595596"/>
              <a:gd name="connsiteX2" fmla="*/ 2834614 w 5362894"/>
              <a:gd name="connsiteY2" fmla="*/ 137003 h 3595596"/>
              <a:gd name="connsiteX3" fmla="*/ 5362894 w 5362894"/>
              <a:gd name="connsiteY3" fmla="*/ 2405606 h 3595596"/>
              <a:gd name="connsiteX4" fmla="*/ 1484785 w 5362894"/>
              <a:gd name="connsiteY4" fmla="*/ 3463043 h 3595596"/>
              <a:gd name="connsiteX5" fmla="*/ 946626 w 5362894"/>
              <a:gd name="connsiteY5" fmla="*/ 3064974 h 3595596"/>
              <a:gd name="connsiteX6" fmla="*/ 18 w 5362894"/>
              <a:gd name="connsiteY6" fmla="*/ 733223 h 3595596"/>
              <a:gd name="connsiteX0" fmla="*/ 232653 w 4593111"/>
              <a:gd name="connsiteY0" fmla="*/ 1711190 h 3595596"/>
              <a:gd name="connsiteX1" fmla="*/ 201292 w 4593111"/>
              <a:gd name="connsiteY1" fmla="*/ 69946 h 3595596"/>
              <a:gd name="connsiteX2" fmla="*/ 2064831 w 4593111"/>
              <a:gd name="connsiteY2" fmla="*/ 137003 h 3595596"/>
              <a:gd name="connsiteX3" fmla="*/ 4593111 w 4593111"/>
              <a:gd name="connsiteY3" fmla="*/ 2405606 h 3595596"/>
              <a:gd name="connsiteX4" fmla="*/ 715002 w 4593111"/>
              <a:gd name="connsiteY4" fmla="*/ 3463043 h 3595596"/>
              <a:gd name="connsiteX5" fmla="*/ 176843 w 4593111"/>
              <a:gd name="connsiteY5" fmla="*/ 3064974 h 3595596"/>
              <a:gd name="connsiteX6" fmla="*/ 232653 w 4593111"/>
              <a:gd name="connsiteY6" fmla="*/ 1711190 h 3595596"/>
              <a:gd name="connsiteX0" fmla="*/ 232653 w 4593111"/>
              <a:gd name="connsiteY0" fmla="*/ 1711190 h 3595596"/>
              <a:gd name="connsiteX1" fmla="*/ 201292 w 4593111"/>
              <a:gd name="connsiteY1" fmla="*/ 69946 h 3595596"/>
              <a:gd name="connsiteX2" fmla="*/ 2064831 w 4593111"/>
              <a:gd name="connsiteY2" fmla="*/ 137003 h 3595596"/>
              <a:gd name="connsiteX3" fmla="*/ 4593111 w 4593111"/>
              <a:gd name="connsiteY3" fmla="*/ 2405606 h 3595596"/>
              <a:gd name="connsiteX4" fmla="*/ 715002 w 4593111"/>
              <a:gd name="connsiteY4" fmla="*/ 3463043 h 3595596"/>
              <a:gd name="connsiteX5" fmla="*/ 176843 w 4593111"/>
              <a:gd name="connsiteY5" fmla="*/ 3064974 h 3595596"/>
              <a:gd name="connsiteX6" fmla="*/ 232653 w 4593111"/>
              <a:gd name="connsiteY6" fmla="*/ 1711190 h 3595596"/>
              <a:gd name="connsiteX0" fmla="*/ 55810 w 4416268"/>
              <a:gd name="connsiteY0" fmla="*/ 1711190 h 3595596"/>
              <a:gd name="connsiteX1" fmla="*/ 24449 w 4416268"/>
              <a:gd name="connsiteY1" fmla="*/ 69946 h 3595596"/>
              <a:gd name="connsiteX2" fmla="*/ 1887988 w 4416268"/>
              <a:gd name="connsiteY2" fmla="*/ 137003 h 3595596"/>
              <a:gd name="connsiteX3" fmla="*/ 4416268 w 4416268"/>
              <a:gd name="connsiteY3" fmla="*/ 2405606 h 3595596"/>
              <a:gd name="connsiteX4" fmla="*/ 538159 w 4416268"/>
              <a:gd name="connsiteY4" fmla="*/ 3463043 h 3595596"/>
              <a:gd name="connsiteX5" fmla="*/ 0 w 4416268"/>
              <a:gd name="connsiteY5" fmla="*/ 3064974 h 3595596"/>
              <a:gd name="connsiteX6" fmla="*/ 55810 w 4416268"/>
              <a:gd name="connsiteY6" fmla="*/ 1711190 h 3595596"/>
              <a:gd name="connsiteX0" fmla="*/ 31361 w 4416268"/>
              <a:gd name="connsiteY0" fmla="*/ 1686741 h 3595596"/>
              <a:gd name="connsiteX1" fmla="*/ 24449 w 4416268"/>
              <a:gd name="connsiteY1" fmla="*/ 69946 h 3595596"/>
              <a:gd name="connsiteX2" fmla="*/ 1887988 w 4416268"/>
              <a:gd name="connsiteY2" fmla="*/ 137003 h 3595596"/>
              <a:gd name="connsiteX3" fmla="*/ 4416268 w 4416268"/>
              <a:gd name="connsiteY3" fmla="*/ 2405606 h 3595596"/>
              <a:gd name="connsiteX4" fmla="*/ 538159 w 4416268"/>
              <a:gd name="connsiteY4" fmla="*/ 3463043 h 3595596"/>
              <a:gd name="connsiteX5" fmla="*/ 0 w 4416268"/>
              <a:gd name="connsiteY5" fmla="*/ 3064974 h 3595596"/>
              <a:gd name="connsiteX6" fmla="*/ 31361 w 4416268"/>
              <a:gd name="connsiteY6" fmla="*/ 1686741 h 3595596"/>
              <a:gd name="connsiteX0" fmla="*/ 31361 w 4416268"/>
              <a:gd name="connsiteY0" fmla="*/ 1686741 h 3728601"/>
              <a:gd name="connsiteX1" fmla="*/ 24449 w 4416268"/>
              <a:gd name="connsiteY1" fmla="*/ 69946 h 3728601"/>
              <a:gd name="connsiteX2" fmla="*/ 1887988 w 4416268"/>
              <a:gd name="connsiteY2" fmla="*/ 137003 h 3728601"/>
              <a:gd name="connsiteX3" fmla="*/ 4416268 w 4416268"/>
              <a:gd name="connsiteY3" fmla="*/ 2405606 h 3728601"/>
              <a:gd name="connsiteX4" fmla="*/ 538159 w 4416268"/>
              <a:gd name="connsiteY4" fmla="*/ 3463043 h 3728601"/>
              <a:gd name="connsiteX5" fmla="*/ 0 w 4416268"/>
              <a:gd name="connsiteY5" fmla="*/ 3064974 h 3728601"/>
              <a:gd name="connsiteX6" fmla="*/ 31361 w 4416268"/>
              <a:gd name="connsiteY6" fmla="*/ 1686741 h 3728601"/>
              <a:gd name="connsiteX0" fmla="*/ 31361 w 4416268"/>
              <a:gd name="connsiteY0" fmla="*/ 1686741 h 3721416"/>
              <a:gd name="connsiteX1" fmla="*/ 24449 w 4416268"/>
              <a:gd name="connsiteY1" fmla="*/ 69946 h 3721416"/>
              <a:gd name="connsiteX2" fmla="*/ 1887988 w 4416268"/>
              <a:gd name="connsiteY2" fmla="*/ 137003 h 3721416"/>
              <a:gd name="connsiteX3" fmla="*/ 4416268 w 4416268"/>
              <a:gd name="connsiteY3" fmla="*/ 2405606 h 3721416"/>
              <a:gd name="connsiteX4" fmla="*/ 672630 w 4416268"/>
              <a:gd name="connsiteY4" fmla="*/ 3450818 h 3721416"/>
              <a:gd name="connsiteX5" fmla="*/ 0 w 4416268"/>
              <a:gd name="connsiteY5" fmla="*/ 3064974 h 3721416"/>
              <a:gd name="connsiteX6" fmla="*/ 31361 w 4416268"/>
              <a:gd name="connsiteY6" fmla="*/ 1686741 h 3721416"/>
              <a:gd name="connsiteX0" fmla="*/ 31361 w 4416268"/>
              <a:gd name="connsiteY0" fmla="*/ 1686741 h 3721416"/>
              <a:gd name="connsiteX1" fmla="*/ 24449 w 4416268"/>
              <a:gd name="connsiteY1" fmla="*/ 69946 h 3721416"/>
              <a:gd name="connsiteX2" fmla="*/ 1887988 w 4416268"/>
              <a:gd name="connsiteY2" fmla="*/ 137003 h 3721416"/>
              <a:gd name="connsiteX3" fmla="*/ 4416268 w 4416268"/>
              <a:gd name="connsiteY3" fmla="*/ 2405606 h 3721416"/>
              <a:gd name="connsiteX4" fmla="*/ 672630 w 4416268"/>
              <a:gd name="connsiteY4" fmla="*/ 3450818 h 3721416"/>
              <a:gd name="connsiteX5" fmla="*/ 0 w 4416268"/>
              <a:gd name="connsiteY5" fmla="*/ 3064974 h 3721416"/>
              <a:gd name="connsiteX6" fmla="*/ 31361 w 4416268"/>
              <a:gd name="connsiteY6" fmla="*/ 1686741 h 3721416"/>
              <a:gd name="connsiteX0" fmla="*/ 31361 w 4416268"/>
              <a:gd name="connsiteY0" fmla="*/ 1686741 h 3721416"/>
              <a:gd name="connsiteX1" fmla="*/ 24449 w 4416268"/>
              <a:gd name="connsiteY1" fmla="*/ 69946 h 3721416"/>
              <a:gd name="connsiteX2" fmla="*/ 1887988 w 4416268"/>
              <a:gd name="connsiteY2" fmla="*/ 137003 h 3721416"/>
              <a:gd name="connsiteX3" fmla="*/ 4416268 w 4416268"/>
              <a:gd name="connsiteY3" fmla="*/ 2405606 h 3721416"/>
              <a:gd name="connsiteX4" fmla="*/ 672630 w 4416268"/>
              <a:gd name="connsiteY4" fmla="*/ 3450818 h 3721416"/>
              <a:gd name="connsiteX5" fmla="*/ 0 w 4416268"/>
              <a:gd name="connsiteY5" fmla="*/ 3064974 h 3721416"/>
              <a:gd name="connsiteX6" fmla="*/ 31361 w 4416268"/>
              <a:gd name="connsiteY6" fmla="*/ 1686741 h 3721416"/>
              <a:gd name="connsiteX0" fmla="*/ 31361 w 4416268"/>
              <a:gd name="connsiteY0" fmla="*/ 1679636 h 3714311"/>
              <a:gd name="connsiteX1" fmla="*/ 24449 w 4416268"/>
              <a:gd name="connsiteY1" fmla="*/ 62841 h 3714311"/>
              <a:gd name="connsiteX2" fmla="*/ 1887988 w 4416268"/>
              <a:gd name="connsiteY2" fmla="*/ 129898 h 3714311"/>
              <a:gd name="connsiteX3" fmla="*/ 4416268 w 4416268"/>
              <a:gd name="connsiteY3" fmla="*/ 2398501 h 3714311"/>
              <a:gd name="connsiteX4" fmla="*/ 672630 w 4416268"/>
              <a:gd name="connsiteY4" fmla="*/ 3443713 h 3714311"/>
              <a:gd name="connsiteX5" fmla="*/ 0 w 4416268"/>
              <a:gd name="connsiteY5" fmla="*/ 3057869 h 3714311"/>
              <a:gd name="connsiteX6" fmla="*/ 31361 w 4416268"/>
              <a:gd name="connsiteY6" fmla="*/ 1679636 h 3714311"/>
              <a:gd name="connsiteX0" fmla="*/ 31361 w 4416268"/>
              <a:gd name="connsiteY0" fmla="*/ 1762793 h 3797468"/>
              <a:gd name="connsiteX1" fmla="*/ 24449 w 4416268"/>
              <a:gd name="connsiteY1" fmla="*/ 145998 h 3797468"/>
              <a:gd name="connsiteX2" fmla="*/ 2147086 w 4416268"/>
              <a:gd name="connsiteY2" fmla="*/ 61915 h 3797468"/>
              <a:gd name="connsiteX3" fmla="*/ 4416268 w 4416268"/>
              <a:gd name="connsiteY3" fmla="*/ 2481658 h 3797468"/>
              <a:gd name="connsiteX4" fmla="*/ 672630 w 4416268"/>
              <a:gd name="connsiteY4" fmla="*/ 3526870 h 3797468"/>
              <a:gd name="connsiteX5" fmla="*/ 0 w 4416268"/>
              <a:gd name="connsiteY5" fmla="*/ 3141026 h 3797468"/>
              <a:gd name="connsiteX6" fmla="*/ 31361 w 4416268"/>
              <a:gd name="connsiteY6" fmla="*/ 1762793 h 3797468"/>
              <a:gd name="connsiteX0" fmla="*/ 31361 w 4416268"/>
              <a:gd name="connsiteY0" fmla="*/ 1836386 h 3871061"/>
              <a:gd name="connsiteX1" fmla="*/ 24449 w 4416268"/>
              <a:gd name="connsiteY1" fmla="*/ 359936 h 3871061"/>
              <a:gd name="connsiteX2" fmla="*/ 2147086 w 4416268"/>
              <a:gd name="connsiteY2" fmla="*/ 135508 h 3871061"/>
              <a:gd name="connsiteX3" fmla="*/ 4416268 w 4416268"/>
              <a:gd name="connsiteY3" fmla="*/ 2555251 h 3871061"/>
              <a:gd name="connsiteX4" fmla="*/ 672630 w 4416268"/>
              <a:gd name="connsiteY4" fmla="*/ 3600463 h 3871061"/>
              <a:gd name="connsiteX5" fmla="*/ 0 w 4416268"/>
              <a:gd name="connsiteY5" fmla="*/ 3214619 h 3871061"/>
              <a:gd name="connsiteX6" fmla="*/ 31361 w 4416268"/>
              <a:gd name="connsiteY6" fmla="*/ 1836386 h 3871061"/>
              <a:gd name="connsiteX0" fmla="*/ 31361 w 4416268"/>
              <a:gd name="connsiteY0" fmla="*/ 1863944 h 3898619"/>
              <a:gd name="connsiteX1" fmla="*/ 24449 w 4416268"/>
              <a:gd name="connsiteY1" fmla="*/ 387494 h 3898619"/>
              <a:gd name="connsiteX2" fmla="*/ 2147086 w 4416268"/>
              <a:gd name="connsiteY2" fmla="*/ 163066 h 3898619"/>
              <a:gd name="connsiteX3" fmla="*/ 4416268 w 4416268"/>
              <a:gd name="connsiteY3" fmla="*/ 2582809 h 3898619"/>
              <a:gd name="connsiteX4" fmla="*/ 672630 w 4416268"/>
              <a:gd name="connsiteY4" fmla="*/ 3628021 h 3898619"/>
              <a:gd name="connsiteX5" fmla="*/ 0 w 4416268"/>
              <a:gd name="connsiteY5" fmla="*/ 3242177 h 3898619"/>
              <a:gd name="connsiteX6" fmla="*/ 31361 w 4416268"/>
              <a:gd name="connsiteY6" fmla="*/ 1863944 h 3898619"/>
              <a:gd name="connsiteX0" fmla="*/ 31361 w 4416268"/>
              <a:gd name="connsiteY0" fmla="*/ 1820833 h 3855508"/>
              <a:gd name="connsiteX1" fmla="*/ 24449 w 4416268"/>
              <a:gd name="connsiteY1" fmla="*/ 344383 h 3855508"/>
              <a:gd name="connsiteX2" fmla="*/ 2147086 w 4416268"/>
              <a:gd name="connsiteY2" fmla="*/ 119955 h 3855508"/>
              <a:gd name="connsiteX3" fmla="*/ 4416268 w 4416268"/>
              <a:gd name="connsiteY3" fmla="*/ 2539698 h 3855508"/>
              <a:gd name="connsiteX4" fmla="*/ 672630 w 4416268"/>
              <a:gd name="connsiteY4" fmla="*/ 3584910 h 3855508"/>
              <a:gd name="connsiteX5" fmla="*/ 0 w 4416268"/>
              <a:gd name="connsiteY5" fmla="*/ 3199066 h 3855508"/>
              <a:gd name="connsiteX6" fmla="*/ 31361 w 4416268"/>
              <a:gd name="connsiteY6" fmla="*/ 1820833 h 3855508"/>
              <a:gd name="connsiteX0" fmla="*/ 31361 w 4416268"/>
              <a:gd name="connsiteY0" fmla="*/ 1816045 h 3850720"/>
              <a:gd name="connsiteX1" fmla="*/ 24449 w 4416268"/>
              <a:gd name="connsiteY1" fmla="*/ 339595 h 3850720"/>
              <a:gd name="connsiteX2" fmla="*/ 2147086 w 4416268"/>
              <a:gd name="connsiteY2" fmla="*/ 115167 h 3850720"/>
              <a:gd name="connsiteX3" fmla="*/ 4416268 w 4416268"/>
              <a:gd name="connsiteY3" fmla="*/ 2534910 h 3850720"/>
              <a:gd name="connsiteX4" fmla="*/ 672630 w 4416268"/>
              <a:gd name="connsiteY4" fmla="*/ 3580122 h 3850720"/>
              <a:gd name="connsiteX5" fmla="*/ 0 w 4416268"/>
              <a:gd name="connsiteY5" fmla="*/ 3194278 h 3850720"/>
              <a:gd name="connsiteX6" fmla="*/ 31361 w 4416268"/>
              <a:gd name="connsiteY6" fmla="*/ 1816045 h 3850720"/>
              <a:gd name="connsiteX0" fmla="*/ 31361 w 4189558"/>
              <a:gd name="connsiteY0" fmla="*/ 1842384 h 3774416"/>
              <a:gd name="connsiteX1" fmla="*/ 24449 w 4189558"/>
              <a:gd name="connsiteY1" fmla="*/ 365934 h 3774416"/>
              <a:gd name="connsiteX2" fmla="*/ 2147086 w 4189558"/>
              <a:gd name="connsiteY2" fmla="*/ 141506 h 3774416"/>
              <a:gd name="connsiteX3" fmla="*/ 4189558 w 4189558"/>
              <a:gd name="connsiteY3" fmla="*/ 2269764 h 3774416"/>
              <a:gd name="connsiteX4" fmla="*/ 672630 w 4189558"/>
              <a:gd name="connsiteY4" fmla="*/ 3606461 h 3774416"/>
              <a:gd name="connsiteX5" fmla="*/ 0 w 4189558"/>
              <a:gd name="connsiteY5" fmla="*/ 3220617 h 3774416"/>
              <a:gd name="connsiteX6" fmla="*/ 31361 w 4189558"/>
              <a:gd name="connsiteY6" fmla="*/ 1842384 h 3774416"/>
              <a:gd name="connsiteX0" fmla="*/ 6912 w 4165109"/>
              <a:gd name="connsiteY0" fmla="*/ 1842384 h 3774416"/>
              <a:gd name="connsiteX1" fmla="*/ 0 w 4165109"/>
              <a:gd name="connsiteY1" fmla="*/ 365934 h 3774416"/>
              <a:gd name="connsiteX2" fmla="*/ 2122637 w 4165109"/>
              <a:gd name="connsiteY2" fmla="*/ 141506 h 3774416"/>
              <a:gd name="connsiteX3" fmla="*/ 4165109 w 4165109"/>
              <a:gd name="connsiteY3" fmla="*/ 2269764 h 3774416"/>
              <a:gd name="connsiteX4" fmla="*/ 648181 w 4165109"/>
              <a:gd name="connsiteY4" fmla="*/ 3606461 h 3774416"/>
              <a:gd name="connsiteX5" fmla="*/ 7938 w 4165109"/>
              <a:gd name="connsiteY5" fmla="*/ 2583668 h 3774416"/>
              <a:gd name="connsiteX6" fmla="*/ 6912 w 4165109"/>
              <a:gd name="connsiteY6" fmla="*/ 1842384 h 3774416"/>
              <a:gd name="connsiteX0" fmla="*/ 6912 w 4165109"/>
              <a:gd name="connsiteY0" fmla="*/ 1842384 h 3579280"/>
              <a:gd name="connsiteX1" fmla="*/ 0 w 4165109"/>
              <a:gd name="connsiteY1" fmla="*/ 365934 h 3579280"/>
              <a:gd name="connsiteX2" fmla="*/ 2122637 w 4165109"/>
              <a:gd name="connsiteY2" fmla="*/ 141506 h 3579280"/>
              <a:gd name="connsiteX3" fmla="*/ 4165109 w 4165109"/>
              <a:gd name="connsiteY3" fmla="*/ 2269764 h 3579280"/>
              <a:gd name="connsiteX4" fmla="*/ 993645 w 4165109"/>
              <a:gd name="connsiteY4" fmla="*/ 3304180 h 3579280"/>
              <a:gd name="connsiteX5" fmla="*/ 7938 w 4165109"/>
              <a:gd name="connsiteY5" fmla="*/ 2583668 h 3579280"/>
              <a:gd name="connsiteX6" fmla="*/ 6912 w 4165109"/>
              <a:gd name="connsiteY6" fmla="*/ 1842384 h 3579280"/>
              <a:gd name="connsiteX0" fmla="*/ 6912 w 4165109"/>
              <a:gd name="connsiteY0" fmla="*/ 1842384 h 3606001"/>
              <a:gd name="connsiteX1" fmla="*/ 0 w 4165109"/>
              <a:gd name="connsiteY1" fmla="*/ 365934 h 3606001"/>
              <a:gd name="connsiteX2" fmla="*/ 2122637 w 4165109"/>
              <a:gd name="connsiteY2" fmla="*/ 141506 h 3606001"/>
              <a:gd name="connsiteX3" fmla="*/ 4165109 w 4165109"/>
              <a:gd name="connsiteY3" fmla="*/ 2269764 h 3606001"/>
              <a:gd name="connsiteX4" fmla="*/ 993645 w 4165109"/>
              <a:gd name="connsiteY4" fmla="*/ 3304180 h 3606001"/>
              <a:gd name="connsiteX5" fmla="*/ 7938 w 4165109"/>
              <a:gd name="connsiteY5" fmla="*/ 2583668 h 3606001"/>
              <a:gd name="connsiteX6" fmla="*/ 6912 w 4165109"/>
              <a:gd name="connsiteY6" fmla="*/ 1842384 h 3606001"/>
              <a:gd name="connsiteX0" fmla="*/ 6912 w 4165109"/>
              <a:gd name="connsiteY0" fmla="*/ 1818439 h 3582056"/>
              <a:gd name="connsiteX1" fmla="*/ 0 w 4165109"/>
              <a:gd name="connsiteY1" fmla="*/ 341989 h 3582056"/>
              <a:gd name="connsiteX2" fmla="*/ 2122637 w 4165109"/>
              <a:gd name="connsiteY2" fmla="*/ 117561 h 3582056"/>
              <a:gd name="connsiteX3" fmla="*/ 4165109 w 4165109"/>
              <a:gd name="connsiteY3" fmla="*/ 2245819 h 3582056"/>
              <a:gd name="connsiteX4" fmla="*/ 993645 w 4165109"/>
              <a:gd name="connsiteY4" fmla="*/ 3280235 h 3582056"/>
              <a:gd name="connsiteX5" fmla="*/ 7938 w 4165109"/>
              <a:gd name="connsiteY5" fmla="*/ 2559723 h 3582056"/>
              <a:gd name="connsiteX6" fmla="*/ 6912 w 4165109"/>
              <a:gd name="connsiteY6" fmla="*/ 1818439 h 3582056"/>
              <a:gd name="connsiteX0" fmla="*/ 6912 w 4165109"/>
              <a:gd name="connsiteY0" fmla="*/ 1818439 h 3582056"/>
              <a:gd name="connsiteX1" fmla="*/ 0 w 4165109"/>
              <a:gd name="connsiteY1" fmla="*/ 341989 h 3582056"/>
              <a:gd name="connsiteX2" fmla="*/ 2122637 w 4165109"/>
              <a:gd name="connsiteY2" fmla="*/ 117561 h 3582056"/>
              <a:gd name="connsiteX3" fmla="*/ 4165109 w 4165109"/>
              <a:gd name="connsiteY3" fmla="*/ 2245819 h 3582056"/>
              <a:gd name="connsiteX4" fmla="*/ 993645 w 4165109"/>
              <a:gd name="connsiteY4" fmla="*/ 3280235 h 3582056"/>
              <a:gd name="connsiteX5" fmla="*/ 7938 w 4165109"/>
              <a:gd name="connsiteY5" fmla="*/ 2559723 h 3582056"/>
              <a:gd name="connsiteX6" fmla="*/ 6912 w 4165109"/>
              <a:gd name="connsiteY6" fmla="*/ 1818439 h 3582056"/>
              <a:gd name="connsiteX0" fmla="*/ 6912 w 4165109"/>
              <a:gd name="connsiteY0" fmla="*/ 1818439 h 3582056"/>
              <a:gd name="connsiteX1" fmla="*/ 0 w 4165109"/>
              <a:gd name="connsiteY1" fmla="*/ 341989 h 3582056"/>
              <a:gd name="connsiteX2" fmla="*/ 2122637 w 4165109"/>
              <a:gd name="connsiteY2" fmla="*/ 117561 h 3582056"/>
              <a:gd name="connsiteX3" fmla="*/ 4165109 w 4165109"/>
              <a:gd name="connsiteY3" fmla="*/ 2245819 h 3582056"/>
              <a:gd name="connsiteX4" fmla="*/ 993645 w 4165109"/>
              <a:gd name="connsiteY4" fmla="*/ 3280235 h 3582056"/>
              <a:gd name="connsiteX5" fmla="*/ 7938 w 4165109"/>
              <a:gd name="connsiteY5" fmla="*/ 2559723 h 3582056"/>
              <a:gd name="connsiteX6" fmla="*/ 6912 w 4165109"/>
              <a:gd name="connsiteY6" fmla="*/ 1818439 h 3582056"/>
              <a:gd name="connsiteX0" fmla="*/ 6912 w 4165109"/>
              <a:gd name="connsiteY0" fmla="*/ 1830183 h 3593800"/>
              <a:gd name="connsiteX1" fmla="*/ 0 w 4165109"/>
              <a:gd name="connsiteY1" fmla="*/ 353733 h 3593800"/>
              <a:gd name="connsiteX2" fmla="*/ 2122637 w 4165109"/>
              <a:gd name="connsiteY2" fmla="*/ 129305 h 3593800"/>
              <a:gd name="connsiteX3" fmla="*/ 4165109 w 4165109"/>
              <a:gd name="connsiteY3" fmla="*/ 2257563 h 3593800"/>
              <a:gd name="connsiteX4" fmla="*/ 993645 w 4165109"/>
              <a:gd name="connsiteY4" fmla="*/ 3291979 h 3593800"/>
              <a:gd name="connsiteX5" fmla="*/ 7938 w 4165109"/>
              <a:gd name="connsiteY5" fmla="*/ 2571467 h 3593800"/>
              <a:gd name="connsiteX6" fmla="*/ 6912 w 4165109"/>
              <a:gd name="connsiteY6" fmla="*/ 1830183 h 3593800"/>
              <a:gd name="connsiteX0" fmla="*/ 6912 w 4165109"/>
              <a:gd name="connsiteY0" fmla="*/ 1825315 h 3588932"/>
              <a:gd name="connsiteX1" fmla="*/ 0 w 4165109"/>
              <a:gd name="connsiteY1" fmla="*/ 348865 h 3588932"/>
              <a:gd name="connsiteX2" fmla="*/ 2122637 w 4165109"/>
              <a:gd name="connsiteY2" fmla="*/ 124437 h 3588932"/>
              <a:gd name="connsiteX3" fmla="*/ 4165109 w 4165109"/>
              <a:gd name="connsiteY3" fmla="*/ 2252695 h 3588932"/>
              <a:gd name="connsiteX4" fmla="*/ 993645 w 4165109"/>
              <a:gd name="connsiteY4" fmla="*/ 3287111 h 3588932"/>
              <a:gd name="connsiteX5" fmla="*/ 7938 w 4165109"/>
              <a:gd name="connsiteY5" fmla="*/ 2566599 h 3588932"/>
              <a:gd name="connsiteX6" fmla="*/ 6912 w 4165109"/>
              <a:gd name="connsiteY6" fmla="*/ 1825315 h 3588932"/>
              <a:gd name="connsiteX0" fmla="*/ 6912 w 4165109"/>
              <a:gd name="connsiteY0" fmla="*/ 1825315 h 3570016"/>
              <a:gd name="connsiteX1" fmla="*/ 0 w 4165109"/>
              <a:gd name="connsiteY1" fmla="*/ 348865 h 3570016"/>
              <a:gd name="connsiteX2" fmla="*/ 2122637 w 4165109"/>
              <a:gd name="connsiteY2" fmla="*/ 124437 h 3570016"/>
              <a:gd name="connsiteX3" fmla="*/ 4165109 w 4165109"/>
              <a:gd name="connsiteY3" fmla="*/ 2252695 h 3570016"/>
              <a:gd name="connsiteX4" fmla="*/ 939666 w 4165109"/>
              <a:gd name="connsiteY4" fmla="*/ 3254724 h 3570016"/>
              <a:gd name="connsiteX5" fmla="*/ 7938 w 4165109"/>
              <a:gd name="connsiteY5" fmla="*/ 2566599 h 3570016"/>
              <a:gd name="connsiteX6" fmla="*/ 6912 w 4165109"/>
              <a:gd name="connsiteY6" fmla="*/ 1825315 h 3570016"/>
              <a:gd name="connsiteX0" fmla="*/ 6912 w 4165109"/>
              <a:gd name="connsiteY0" fmla="*/ 1825315 h 3596658"/>
              <a:gd name="connsiteX1" fmla="*/ 0 w 4165109"/>
              <a:gd name="connsiteY1" fmla="*/ 348865 h 3596658"/>
              <a:gd name="connsiteX2" fmla="*/ 2122637 w 4165109"/>
              <a:gd name="connsiteY2" fmla="*/ 124437 h 3596658"/>
              <a:gd name="connsiteX3" fmla="*/ 4165109 w 4165109"/>
              <a:gd name="connsiteY3" fmla="*/ 2252695 h 3596658"/>
              <a:gd name="connsiteX4" fmla="*/ 939666 w 4165109"/>
              <a:gd name="connsiteY4" fmla="*/ 3254724 h 3596658"/>
              <a:gd name="connsiteX5" fmla="*/ 7938 w 4165109"/>
              <a:gd name="connsiteY5" fmla="*/ 2566599 h 3596658"/>
              <a:gd name="connsiteX6" fmla="*/ 6912 w 4165109"/>
              <a:gd name="connsiteY6" fmla="*/ 1825315 h 3596658"/>
              <a:gd name="connsiteX0" fmla="*/ 6912 w 4165109"/>
              <a:gd name="connsiteY0" fmla="*/ 1825315 h 3574440"/>
              <a:gd name="connsiteX1" fmla="*/ 0 w 4165109"/>
              <a:gd name="connsiteY1" fmla="*/ 348865 h 3574440"/>
              <a:gd name="connsiteX2" fmla="*/ 2122637 w 4165109"/>
              <a:gd name="connsiteY2" fmla="*/ 124437 h 3574440"/>
              <a:gd name="connsiteX3" fmla="*/ 4165109 w 4165109"/>
              <a:gd name="connsiteY3" fmla="*/ 2252695 h 3574440"/>
              <a:gd name="connsiteX4" fmla="*/ 939666 w 4165109"/>
              <a:gd name="connsiteY4" fmla="*/ 3254724 h 3574440"/>
              <a:gd name="connsiteX5" fmla="*/ 7938 w 4165109"/>
              <a:gd name="connsiteY5" fmla="*/ 2566599 h 3574440"/>
              <a:gd name="connsiteX6" fmla="*/ 6912 w 4165109"/>
              <a:gd name="connsiteY6" fmla="*/ 1825315 h 3574440"/>
              <a:gd name="connsiteX0" fmla="*/ 6912 w 4165109"/>
              <a:gd name="connsiteY0" fmla="*/ 1825315 h 3592201"/>
              <a:gd name="connsiteX1" fmla="*/ 0 w 4165109"/>
              <a:gd name="connsiteY1" fmla="*/ 348865 h 3592201"/>
              <a:gd name="connsiteX2" fmla="*/ 2122637 w 4165109"/>
              <a:gd name="connsiteY2" fmla="*/ 124437 h 3592201"/>
              <a:gd name="connsiteX3" fmla="*/ 4165109 w 4165109"/>
              <a:gd name="connsiteY3" fmla="*/ 2252695 h 3592201"/>
              <a:gd name="connsiteX4" fmla="*/ 939666 w 4165109"/>
              <a:gd name="connsiteY4" fmla="*/ 3254724 h 3592201"/>
              <a:gd name="connsiteX5" fmla="*/ 7938 w 4165109"/>
              <a:gd name="connsiteY5" fmla="*/ 2566599 h 3592201"/>
              <a:gd name="connsiteX6" fmla="*/ 6912 w 4165109"/>
              <a:gd name="connsiteY6" fmla="*/ 1825315 h 3592201"/>
              <a:gd name="connsiteX0" fmla="*/ 6912 w 4165109"/>
              <a:gd name="connsiteY0" fmla="*/ 1825315 h 3602885"/>
              <a:gd name="connsiteX1" fmla="*/ 0 w 4165109"/>
              <a:gd name="connsiteY1" fmla="*/ 348865 h 3602885"/>
              <a:gd name="connsiteX2" fmla="*/ 2122637 w 4165109"/>
              <a:gd name="connsiteY2" fmla="*/ 124437 h 3602885"/>
              <a:gd name="connsiteX3" fmla="*/ 4165109 w 4165109"/>
              <a:gd name="connsiteY3" fmla="*/ 2252695 h 3602885"/>
              <a:gd name="connsiteX4" fmla="*/ 939666 w 4165109"/>
              <a:gd name="connsiteY4" fmla="*/ 3254724 h 3602885"/>
              <a:gd name="connsiteX5" fmla="*/ 7938 w 4165109"/>
              <a:gd name="connsiteY5" fmla="*/ 2566599 h 3602885"/>
              <a:gd name="connsiteX6" fmla="*/ 6912 w 4165109"/>
              <a:gd name="connsiteY6" fmla="*/ 1825315 h 3602885"/>
              <a:gd name="connsiteX0" fmla="*/ 6912 w 4165109"/>
              <a:gd name="connsiteY0" fmla="*/ 1816014 h 3593584"/>
              <a:gd name="connsiteX1" fmla="*/ 0 w 4165109"/>
              <a:gd name="connsiteY1" fmla="*/ 339564 h 3593584"/>
              <a:gd name="connsiteX2" fmla="*/ 2122637 w 4165109"/>
              <a:gd name="connsiteY2" fmla="*/ 115136 h 3593584"/>
              <a:gd name="connsiteX3" fmla="*/ 4165109 w 4165109"/>
              <a:gd name="connsiteY3" fmla="*/ 2243394 h 3593584"/>
              <a:gd name="connsiteX4" fmla="*/ 939666 w 4165109"/>
              <a:gd name="connsiteY4" fmla="*/ 3245423 h 3593584"/>
              <a:gd name="connsiteX5" fmla="*/ 7938 w 4165109"/>
              <a:gd name="connsiteY5" fmla="*/ 2557298 h 3593584"/>
              <a:gd name="connsiteX6" fmla="*/ 6912 w 4165109"/>
              <a:gd name="connsiteY6" fmla="*/ 1816014 h 3593584"/>
              <a:gd name="connsiteX0" fmla="*/ 6912 w 4165109"/>
              <a:gd name="connsiteY0" fmla="*/ 1811134 h 3588704"/>
              <a:gd name="connsiteX1" fmla="*/ 0 w 4165109"/>
              <a:gd name="connsiteY1" fmla="*/ 334684 h 3588704"/>
              <a:gd name="connsiteX2" fmla="*/ 2109946 w 4165109"/>
              <a:gd name="connsiteY2" fmla="*/ 116602 h 3588704"/>
              <a:gd name="connsiteX3" fmla="*/ 4165109 w 4165109"/>
              <a:gd name="connsiteY3" fmla="*/ 2238514 h 3588704"/>
              <a:gd name="connsiteX4" fmla="*/ 939666 w 4165109"/>
              <a:gd name="connsiteY4" fmla="*/ 3240543 h 3588704"/>
              <a:gd name="connsiteX5" fmla="*/ 7938 w 4165109"/>
              <a:gd name="connsiteY5" fmla="*/ 2552418 h 3588704"/>
              <a:gd name="connsiteX6" fmla="*/ 6912 w 4165109"/>
              <a:gd name="connsiteY6" fmla="*/ 1811134 h 3588704"/>
              <a:gd name="connsiteX0" fmla="*/ 6912 w 4165109"/>
              <a:gd name="connsiteY0" fmla="*/ 1819572 h 3597142"/>
              <a:gd name="connsiteX1" fmla="*/ 0 w 4165109"/>
              <a:gd name="connsiteY1" fmla="*/ 343122 h 3597142"/>
              <a:gd name="connsiteX2" fmla="*/ 2109946 w 4165109"/>
              <a:gd name="connsiteY2" fmla="*/ 125040 h 3597142"/>
              <a:gd name="connsiteX3" fmla="*/ 4165109 w 4165109"/>
              <a:gd name="connsiteY3" fmla="*/ 2246952 h 3597142"/>
              <a:gd name="connsiteX4" fmla="*/ 939666 w 4165109"/>
              <a:gd name="connsiteY4" fmla="*/ 3248981 h 3597142"/>
              <a:gd name="connsiteX5" fmla="*/ 7938 w 4165109"/>
              <a:gd name="connsiteY5" fmla="*/ 2560856 h 3597142"/>
              <a:gd name="connsiteX6" fmla="*/ 6912 w 4165109"/>
              <a:gd name="connsiteY6" fmla="*/ 1819572 h 3597142"/>
              <a:gd name="connsiteX0" fmla="*/ 6912 w 4165109"/>
              <a:gd name="connsiteY0" fmla="*/ 1819572 h 3597142"/>
              <a:gd name="connsiteX1" fmla="*/ 0 w 4165109"/>
              <a:gd name="connsiteY1" fmla="*/ 343122 h 3597142"/>
              <a:gd name="connsiteX2" fmla="*/ 2109946 w 4165109"/>
              <a:gd name="connsiteY2" fmla="*/ 125040 h 3597142"/>
              <a:gd name="connsiteX3" fmla="*/ 4165109 w 4165109"/>
              <a:gd name="connsiteY3" fmla="*/ 2246952 h 3597142"/>
              <a:gd name="connsiteX4" fmla="*/ 939666 w 4165109"/>
              <a:gd name="connsiteY4" fmla="*/ 3248981 h 3597142"/>
              <a:gd name="connsiteX5" fmla="*/ 7938 w 4165109"/>
              <a:gd name="connsiteY5" fmla="*/ 2560856 h 3597142"/>
              <a:gd name="connsiteX6" fmla="*/ 6912 w 4165109"/>
              <a:gd name="connsiteY6" fmla="*/ 1819572 h 3597142"/>
              <a:gd name="connsiteX0" fmla="*/ 6912 w 4165109"/>
              <a:gd name="connsiteY0" fmla="*/ 1819572 h 3572255"/>
              <a:gd name="connsiteX1" fmla="*/ 0 w 4165109"/>
              <a:gd name="connsiteY1" fmla="*/ 343122 h 3572255"/>
              <a:gd name="connsiteX2" fmla="*/ 2109946 w 4165109"/>
              <a:gd name="connsiteY2" fmla="*/ 125040 h 3572255"/>
              <a:gd name="connsiteX3" fmla="*/ 4165109 w 4165109"/>
              <a:gd name="connsiteY3" fmla="*/ 2246952 h 3572255"/>
              <a:gd name="connsiteX4" fmla="*/ 939666 w 4165109"/>
              <a:gd name="connsiteY4" fmla="*/ 3248981 h 3572255"/>
              <a:gd name="connsiteX5" fmla="*/ 7938 w 4165109"/>
              <a:gd name="connsiteY5" fmla="*/ 2560856 h 3572255"/>
              <a:gd name="connsiteX6" fmla="*/ 6912 w 4165109"/>
              <a:gd name="connsiteY6" fmla="*/ 1819572 h 3572255"/>
              <a:gd name="connsiteX0" fmla="*/ 6912 w 4165109"/>
              <a:gd name="connsiteY0" fmla="*/ 1819572 h 3568482"/>
              <a:gd name="connsiteX1" fmla="*/ 0 w 4165109"/>
              <a:gd name="connsiteY1" fmla="*/ 343122 h 3568482"/>
              <a:gd name="connsiteX2" fmla="*/ 2109946 w 4165109"/>
              <a:gd name="connsiteY2" fmla="*/ 125040 h 3568482"/>
              <a:gd name="connsiteX3" fmla="*/ 4165109 w 4165109"/>
              <a:gd name="connsiteY3" fmla="*/ 2246952 h 3568482"/>
              <a:gd name="connsiteX4" fmla="*/ 946012 w 4165109"/>
              <a:gd name="connsiteY4" fmla="*/ 3242636 h 3568482"/>
              <a:gd name="connsiteX5" fmla="*/ 7938 w 4165109"/>
              <a:gd name="connsiteY5" fmla="*/ 2560856 h 3568482"/>
              <a:gd name="connsiteX6" fmla="*/ 6912 w 4165109"/>
              <a:gd name="connsiteY6" fmla="*/ 1819572 h 3568482"/>
              <a:gd name="connsiteX0" fmla="*/ 6912 w 4165109"/>
              <a:gd name="connsiteY0" fmla="*/ 1819572 h 3597589"/>
              <a:gd name="connsiteX1" fmla="*/ 0 w 4165109"/>
              <a:gd name="connsiteY1" fmla="*/ 343122 h 3597589"/>
              <a:gd name="connsiteX2" fmla="*/ 2109946 w 4165109"/>
              <a:gd name="connsiteY2" fmla="*/ 125040 h 3597589"/>
              <a:gd name="connsiteX3" fmla="*/ 4165109 w 4165109"/>
              <a:gd name="connsiteY3" fmla="*/ 2246952 h 3597589"/>
              <a:gd name="connsiteX4" fmla="*/ 946012 w 4165109"/>
              <a:gd name="connsiteY4" fmla="*/ 3242636 h 3597589"/>
              <a:gd name="connsiteX5" fmla="*/ 7938 w 4165109"/>
              <a:gd name="connsiteY5" fmla="*/ 2560856 h 3597589"/>
              <a:gd name="connsiteX6" fmla="*/ 6912 w 4165109"/>
              <a:gd name="connsiteY6" fmla="*/ 1819572 h 3597589"/>
              <a:gd name="connsiteX0" fmla="*/ 6912 w 4165109"/>
              <a:gd name="connsiteY0" fmla="*/ 1819572 h 3585619"/>
              <a:gd name="connsiteX1" fmla="*/ 0 w 4165109"/>
              <a:gd name="connsiteY1" fmla="*/ 343122 h 3585619"/>
              <a:gd name="connsiteX2" fmla="*/ 2109946 w 4165109"/>
              <a:gd name="connsiteY2" fmla="*/ 125040 h 3585619"/>
              <a:gd name="connsiteX3" fmla="*/ 4165109 w 4165109"/>
              <a:gd name="connsiteY3" fmla="*/ 2246952 h 3585619"/>
              <a:gd name="connsiteX4" fmla="*/ 946012 w 4165109"/>
              <a:gd name="connsiteY4" fmla="*/ 3242636 h 3585619"/>
              <a:gd name="connsiteX5" fmla="*/ 7938 w 4165109"/>
              <a:gd name="connsiteY5" fmla="*/ 2560856 h 3585619"/>
              <a:gd name="connsiteX6" fmla="*/ 6912 w 4165109"/>
              <a:gd name="connsiteY6" fmla="*/ 1819572 h 3585619"/>
              <a:gd name="connsiteX0" fmla="*/ 6912 w 4165109"/>
              <a:gd name="connsiteY0" fmla="*/ 1819572 h 3593575"/>
              <a:gd name="connsiteX1" fmla="*/ 0 w 4165109"/>
              <a:gd name="connsiteY1" fmla="*/ 343122 h 3593575"/>
              <a:gd name="connsiteX2" fmla="*/ 2109946 w 4165109"/>
              <a:gd name="connsiteY2" fmla="*/ 125040 h 3593575"/>
              <a:gd name="connsiteX3" fmla="*/ 4165109 w 4165109"/>
              <a:gd name="connsiteY3" fmla="*/ 2246952 h 3593575"/>
              <a:gd name="connsiteX4" fmla="*/ 946012 w 4165109"/>
              <a:gd name="connsiteY4" fmla="*/ 3242636 h 3593575"/>
              <a:gd name="connsiteX5" fmla="*/ 7938 w 4165109"/>
              <a:gd name="connsiteY5" fmla="*/ 2560856 h 3593575"/>
              <a:gd name="connsiteX6" fmla="*/ 6912 w 4165109"/>
              <a:gd name="connsiteY6" fmla="*/ 1819572 h 3593575"/>
              <a:gd name="connsiteX0" fmla="*/ 6912 w 4165109"/>
              <a:gd name="connsiteY0" fmla="*/ 1819572 h 3587599"/>
              <a:gd name="connsiteX1" fmla="*/ 0 w 4165109"/>
              <a:gd name="connsiteY1" fmla="*/ 343122 h 3587599"/>
              <a:gd name="connsiteX2" fmla="*/ 2109946 w 4165109"/>
              <a:gd name="connsiteY2" fmla="*/ 125040 h 3587599"/>
              <a:gd name="connsiteX3" fmla="*/ 4165109 w 4165109"/>
              <a:gd name="connsiteY3" fmla="*/ 2246952 h 3587599"/>
              <a:gd name="connsiteX4" fmla="*/ 946012 w 4165109"/>
              <a:gd name="connsiteY4" fmla="*/ 3242636 h 3587599"/>
              <a:gd name="connsiteX5" fmla="*/ 7938 w 4165109"/>
              <a:gd name="connsiteY5" fmla="*/ 2560856 h 3587599"/>
              <a:gd name="connsiteX6" fmla="*/ 6912 w 4165109"/>
              <a:gd name="connsiteY6" fmla="*/ 1819572 h 3587599"/>
              <a:gd name="connsiteX0" fmla="*/ 6912 w 4165109"/>
              <a:gd name="connsiteY0" fmla="*/ 1819572 h 3589585"/>
              <a:gd name="connsiteX1" fmla="*/ 0 w 4165109"/>
              <a:gd name="connsiteY1" fmla="*/ 343122 h 3589585"/>
              <a:gd name="connsiteX2" fmla="*/ 2109946 w 4165109"/>
              <a:gd name="connsiteY2" fmla="*/ 125040 h 3589585"/>
              <a:gd name="connsiteX3" fmla="*/ 4165109 w 4165109"/>
              <a:gd name="connsiteY3" fmla="*/ 2246952 h 3589585"/>
              <a:gd name="connsiteX4" fmla="*/ 946012 w 4165109"/>
              <a:gd name="connsiteY4" fmla="*/ 3242636 h 3589585"/>
              <a:gd name="connsiteX5" fmla="*/ 7938 w 4165109"/>
              <a:gd name="connsiteY5" fmla="*/ 2560856 h 3589585"/>
              <a:gd name="connsiteX6" fmla="*/ 6912 w 4165109"/>
              <a:gd name="connsiteY6" fmla="*/ 1819572 h 3589585"/>
              <a:gd name="connsiteX0" fmla="*/ 6912 w 4165109"/>
              <a:gd name="connsiteY0" fmla="*/ 1819572 h 3573870"/>
              <a:gd name="connsiteX1" fmla="*/ 0 w 4165109"/>
              <a:gd name="connsiteY1" fmla="*/ 343122 h 3573870"/>
              <a:gd name="connsiteX2" fmla="*/ 2109946 w 4165109"/>
              <a:gd name="connsiteY2" fmla="*/ 125040 h 3573870"/>
              <a:gd name="connsiteX3" fmla="*/ 4165109 w 4165109"/>
              <a:gd name="connsiteY3" fmla="*/ 2246952 h 3573870"/>
              <a:gd name="connsiteX4" fmla="*/ 946012 w 4165109"/>
              <a:gd name="connsiteY4" fmla="*/ 3242636 h 3573870"/>
              <a:gd name="connsiteX5" fmla="*/ 7938 w 4165109"/>
              <a:gd name="connsiteY5" fmla="*/ 2560856 h 3573870"/>
              <a:gd name="connsiteX6" fmla="*/ 6912 w 4165109"/>
              <a:gd name="connsiteY6" fmla="*/ 1819572 h 3573870"/>
              <a:gd name="connsiteX0" fmla="*/ 6912 w 4165109"/>
              <a:gd name="connsiteY0" fmla="*/ 1819572 h 3587600"/>
              <a:gd name="connsiteX1" fmla="*/ 0 w 4165109"/>
              <a:gd name="connsiteY1" fmla="*/ 343122 h 3587600"/>
              <a:gd name="connsiteX2" fmla="*/ 2109946 w 4165109"/>
              <a:gd name="connsiteY2" fmla="*/ 125040 h 3587600"/>
              <a:gd name="connsiteX3" fmla="*/ 4165109 w 4165109"/>
              <a:gd name="connsiteY3" fmla="*/ 2246952 h 3587600"/>
              <a:gd name="connsiteX4" fmla="*/ 946012 w 4165109"/>
              <a:gd name="connsiteY4" fmla="*/ 3242636 h 3587600"/>
              <a:gd name="connsiteX5" fmla="*/ 7938 w 4165109"/>
              <a:gd name="connsiteY5" fmla="*/ 2560856 h 3587600"/>
              <a:gd name="connsiteX6" fmla="*/ 6912 w 4165109"/>
              <a:gd name="connsiteY6" fmla="*/ 1819572 h 3587600"/>
              <a:gd name="connsiteX0" fmla="*/ 6912 w 4165109"/>
              <a:gd name="connsiteY0" fmla="*/ 1819572 h 3575813"/>
              <a:gd name="connsiteX1" fmla="*/ 0 w 4165109"/>
              <a:gd name="connsiteY1" fmla="*/ 343122 h 3575813"/>
              <a:gd name="connsiteX2" fmla="*/ 2109946 w 4165109"/>
              <a:gd name="connsiteY2" fmla="*/ 125040 h 3575813"/>
              <a:gd name="connsiteX3" fmla="*/ 4165109 w 4165109"/>
              <a:gd name="connsiteY3" fmla="*/ 2246952 h 3575813"/>
              <a:gd name="connsiteX4" fmla="*/ 946012 w 4165109"/>
              <a:gd name="connsiteY4" fmla="*/ 3242636 h 3575813"/>
              <a:gd name="connsiteX5" fmla="*/ 7938 w 4165109"/>
              <a:gd name="connsiteY5" fmla="*/ 2560856 h 3575813"/>
              <a:gd name="connsiteX6" fmla="*/ 6912 w 4165109"/>
              <a:gd name="connsiteY6" fmla="*/ 1819572 h 3575813"/>
              <a:gd name="connsiteX0" fmla="*/ 6912 w 4165109"/>
              <a:gd name="connsiteY0" fmla="*/ 1819572 h 3575813"/>
              <a:gd name="connsiteX1" fmla="*/ 0 w 4165109"/>
              <a:gd name="connsiteY1" fmla="*/ 343122 h 3575813"/>
              <a:gd name="connsiteX2" fmla="*/ 2109946 w 4165109"/>
              <a:gd name="connsiteY2" fmla="*/ 125040 h 3575813"/>
              <a:gd name="connsiteX3" fmla="*/ 4165109 w 4165109"/>
              <a:gd name="connsiteY3" fmla="*/ 2246952 h 3575813"/>
              <a:gd name="connsiteX4" fmla="*/ 946012 w 4165109"/>
              <a:gd name="connsiteY4" fmla="*/ 3242636 h 3575813"/>
              <a:gd name="connsiteX5" fmla="*/ 7938 w 4165109"/>
              <a:gd name="connsiteY5" fmla="*/ 2560856 h 3575813"/>
              <a:gd name="connsiteX6" fmla="*/ 6912 w 4165109"/>
              <a:gd name="connsiteY6" fmla="*/ 1819572 h 3575813"/>
              <a:gd name="connsiteX0" fmla="*/ 6912 w 4165109"/>
              <a:gd name="connsiteY0" fmla="*/ 1819572 h 3575813"/>
              <a:gd name="connsiteX1" fmla="*/ 0 w 4165109"/>
              <a:gd name="connsiteY1" fmla="*/ 343122 h 3575813"/>
              <a:gd name="connsiteX2" fmla="*/ 2109946 w 4165109"/>
              <a:gd name="connsiteY2" fmla="*/ 125040 h 3575813"/>
              <a:gd name="connsiteX3" fmla="*/ 4165109 w 4165109"/>
              <a:gd name="connsiteY3" fmla="*/ 2246952 h 3575813"/>
              <a:gd name="connsiteX4" fmla="*/ 946012 w 4165109"/>
              <a:gd name="connsiteY4" fmla="*/ 3242636 h 3575813"/>
              <a:gd name="connsiteX5" fmla="*/ 7938 w 4165109"/>
              <a:gd name="connsiteY5" fmla="*/ 2560856 h 3575813"/>
              <a:gd name="connsiteX6" fmla="*/ 6912 w 4165109"/>
              <a:gd name="connsiteY6" fmla="*/ 1819572 h 3575813"/>
              <a:gd name="connsiteX0" fmla="*/ 6912 w 4165109"/>
              <a:gd name="connsiteY0" fmla="*/ 1813336 h 3569577"/>
              <a:gd name="connsiteX1" fmla="*/ 0 w 4165109"/>
              <a:gd name="connsiteY1" fmla="*/ 336886 h 3569577"/>
              <a:gd name="connsiteX2" fmla="*/ 2109946 w 4165109"/>
              <a:gd name="connsiteY2" fmla="*/ 118804 h 3569577"/>
              <a:gd name="connsiteX3" fmla="*/ 4165109 w 4165109"/>
              <a:gd name="connsiteY3" fmla="*/ 2240716 h 3569577"/>
              <a:gd name="connsiteX4" fmla="*/ 946012 w 4165109"/>
              <a:gd name="connsiteY4" fmla="*/ 3236400 h 3569577"/>
              <a:gd name="connsiteX5" fmla="*/ 7938 w 4165109"/>
              <a:gd name="connsiteY5" fmla="*/ 2554620 h 3569577"/>
              <a:gd name="connsiteX6" fmla="*/ 6912 w 4165109"/>
              <a:gd name="connsiteY6" fmla="*/ 1813336 h 3569577"/>
              <a:gd name="connsiteX0" fmla="*/ 6912 w 4165109"/>
              <a:gd name="connsiteY0" fmla="*/ 1826266 h 3582507"/>
              <a:gd name="connsiteX1" fmla="*/ 0 w 4165109"/>
              <a:gd name="connsiteY1" fmla="*/ 349816 h 3582507"/>
              <a:gd name="connsiteX2" fmla="*/ 2109946 w 4165109"/>
              <a:gd name="connsiteY2" fmla="*/ 131734 h 3582507"/>
              <a:gd name="connsiteX3" fmla="*/ 4165109 w 4165109"/>
              <a:gd name="connsiteY3" fmla="*/ 2253646 h 3582507"/>
              <a:gd name="connsiteX4" fmla="*/ 946012 w 4165109"/>
              <a:gd name="connsiteY4" fmla="*/ 3249330 h 3582507"/>
              <a:gd name="connsiteX5" fmla="*/ 7938 w 4165109"/>
              <a:gd name="connsiteY5" fmla="*/ 2567550 h 3582507"/>
              <a:gd name="connsiteX6" fmla="*/ 6912 w 4165109"/>
              <a:gd name="connsiteY6" fmla="*/ 1826266 h 358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5109" h="3582507">
                <a:moveTo>
                  <a:pt x="6912" y="1826266"/>
                </a:moveTo>
                <a:cubicBezTo>
                  <a:pt x="5589" y="1456644"/>
                  <a:pt x="4327" y="999294"/>
                  <a:pt x="0" y="349816"/>
                </a:cubicBezTo>
                <a:cubicBezTo>
                  <a:pt x="384617" y="67383"/>
                  <a:pt x="1196136" y="-150630"/>
                  <a:pt x="2109946" y="131734"/>
                </a:cubicBezTo>
                <a:cubicBezTo>
                  <a:pt x="3023756" y="414098"/>
                  <a:pt x="4117666" y="1125611"/>
                  <a:pt x="4165109" y="2253646"/>
                </a:cubicBezTo>
                <a:cubicBezTo>
                  <a:pt x="4046975" y="4010735"/>
                  <a:pt x="1678642" y="3658053"/>
                  <a:pt x="946012" y="3249330"/>
                </a:cubicBezTo>
                <a:cubicBezTo>
                  <a:pt x="445779" y="3016471"/>
                  <a:pt x="192876" y="2741355"/>
                  <a:pt x="7938" y="2567550"/>
                </a:cubicBezTo>
                <a:cubicBezTo>
                  <a:pt x="17193" y="1868088"/>
                  <a:pt x="8235" y="2195888"/>
                  <a:pt x="6912" y="1826266"/>
                </a:cubicBezTo>
                <a:close/>
              </a:path>
            </a:pathLst>
          </a:custGeom>
          <a:solidFill>
            <a:srgbClr val="EF9A22">
              <a:alpha val="92941"/>
            </a:srgbClr>
          </a:solidFill>
        </p:spPr>
        <p:txBody>
          <a:bodyPr lIns="648000" tIns="972000"/>
          <a:lstStyle>
            <a:lvl1pPr marL="174625" indent="-174625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defRPr lang="nl-NL" sz="32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defRPr lang="nl-NL" sz="2000" baseline="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486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2 Images</a:t>
            </a:r>
          </a:p>
        </p:txBody>
      </p:sp>
      <p:grpSp>
        <p:nvGrpSpPr>
          <p:cNvPr id="7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8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27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" name="Rechthoek 29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1" name="Afbeelding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2" name="L-vorm 31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" name="L-vorm 32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8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29" name="Rechthoekige driehoek 28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0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3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4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5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0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1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3" name="Afgeronde rechthoek 22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5" name="Rechte verbindingslijn 24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Gelijkbenige driehoek 25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3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625563" y="1609371"/>
            <a:ext cx="5297287" cy="4147534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3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7" y="1609371"/>
            <a:ext cx="5301405" cy="4147534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A879CE-D21F-41CE-A82A-14B3FF8E35C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5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45AD28-D0F6-4D5D-A5D2-4F8AC6A0EE87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36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5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4 Images</a:t>
            </a:r>
          </a:p>
        </p:txBody>
      </p:sp>
      <p:grpSp>
        <p:nvGrpSpPr>
          <p:cNvPr id="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1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29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3" name="Afbeelding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4" name="L-vorm 33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" name="L-vorm 34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1" name="Rechthoekige driehoek 30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3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4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5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6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7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2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3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5" name="Afgeronde rechthoek 24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7" name="Rechte verbindingslijn 26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Gelijkbenige driehoek 27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3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625563" y="1609371"/>
            <a:ext cx="5297287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4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7" y="1609371"/>
            <a:ext cx="5301406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6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24129" y="3861430"/>
            <a:ext cx="5298721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8" name="Tijdelijke aanduiding voor afbeelding 5"/>
          <p:cNvSpPr>
            <a:spLocks noGrp="1"/>
          </p:cNvSpPr>
          <p:nvPr>
            <p:ph type="pic" sz="quarter" idx="16"/>
          </p:nvPr>
        </p:nvSpPr>
        <p:spPr>
          <a:xfrm>
            <a:off x="6274967" y="3861430"/>
            <a:ext cx="5301405" cy="189547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AAB8F9-EEFB-435E-A10E-0F4C41EF548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7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848053-1DB4-4466-BB75-A2B4D0CEC6FC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38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83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6961188" y="-387350"/>
            <a:ext cx="5218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Images</a:t>
            </a:r>
          </a:p>
        </p:txBody>
      </p:sp>
      <p:grpSp>
        <p:nvGrpSpPr>
          <p:cNvPr id="18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19" name="Rechthoek 18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20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21" name="Ovaal 20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2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2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56" name="Afgeronde rechthoek 5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7" name="Groep 5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8" name="Rechthoek 5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Rechthoek 6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4" name="Rechthoek 6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8" name="Vrije vorm 6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43" name="Afgeronde rechthoek 4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4" name="Groep 4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5" name="Rechthoek 4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Vrije vorm 5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3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39" name="Ovaal 3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41" name="Ovaal 4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6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7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94" name="Groep 85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97" name="Rechthoek 96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98" name="Afbeelding 97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99" name="L-vorm 98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0" name="L-vorm 99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95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96" name="Rechthoekige driehoek 95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71" name="Rechthoek 68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78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79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80" name="Ovaal 71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81" name="Ovaal 72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82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5" name="Icoontje afbeeld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87" name="Ovaal 78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88" name="Rechte verbindingslijn 79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9" name="Groep 80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90" name="Afgeronde rechthoek 89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Tekstvak 90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92" name="Rechte verbindingslijn 91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Gelijkbenige driehoek 92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0"/>
          </p:nvPr>
        </p:nvSpPr>
        <p:spPr>
          <a:xfrm>
            <a:off x="6274968" y="3212976"/>
            <a:ext cx="2458425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ijdelijke aanduiding voor tekst 9"/>
          <p:cNvSpPr>
            <a:spLocks noGrp="1"/>
          </p:cNvSpPr>
          <p:nvPr>
            <p:ph type="body" sz="quarter" idx="21"/>
          </p:nvPr>
        </p:nvSpPr>
        <p:spPr>
          <a:xfrm>
            <a:off x="9092918" y="3212976"/>
            <a:ext cx="2459684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ijdelijke aanduiding voor tekst 9"/>
          <p:cNvSpPr>
            <a:spLocks noGrp="1"/>
          </p:cNvSpPr>
          <p:nvPr>
            <p:ph type="body" sz="quarter" idx="22"/>
          </p:nvPr>
        </p:nvSpPr>
        <p:spPr>
          <a:xfrm>
            <a:off x="6274968" y="5472792"/>
            <a:ext cx="2458426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ijdelijke aanduiding voor tekst 9"/>
          <p:cNvSpPr>
            <a:spLocks noGrp="1"/>
          </p:cNvSpPr>
          <p:nvPr>
            <p:ph type="body" sz="quarter" idx="23"/>
          </p:nvPr>
        </p:nvSpPr>
        <p:spPr>
          <a:xfrm>
            <a:off x="9092918" y="5472792"/>
            <a:ext cx="2459684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ijdelijke aanduiding voor tekst 9"/>
          <p:cNvSpPr>
            <a:spLocks noGrp="1"/>
          </p:cNvSpPr>
          <p:nvPr>
            <p:ph type="body" sz="quarter" idx="24"/>
          </p:nvPr>
        </p:nvSpPr>
        <p:spPr>
          <a:xfrm>
            <a:off x="624129" y="5472792"/>
            <a:ext cx="2435264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ijdelijke aanduiding voor tekst 9"/>
          <p:cNvSpPr>
            <a:spLocks noGrp="1"/>
          </p:cNvSpPr>
          <p:nvPr>
            <p:ph type="body" sz="quarter" idx="25"/>
          </p:nvPr>
        </p:nvSpPr>
        <p:spPr>
          <a:xfrm>
            <a:off x="3452066" y="5472792"/>
            <a:ext cx="2470784" cy="31591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9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6" y="1275163"/>
            <a:ext cx="5811509" cy="228647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3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274968" y="1609372"/>
            <a:ext cx="2458426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4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9092917" y="1609372"/>
            <a:ext cx="2483455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5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24129" y="3861431"/>
            <a:ext cx="2458837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6" name="Tijdelijke aanduiding voor afbeelding 5"/>
          <p:cNvSpPr>
            <a:spLocks noGrp="1"/>
          </p:cNvSpPr>
          <p:nvPr>
            <p:ph type="pic" sz="quarter" idx="15"/>
          </p:nvPr>
        </p:nvSpPr>
        <p:spPr>
          <a:xfrm>
            <a:off x="3452066" y="3861431"/>
            <a:ext cx="2470784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7" name="Tijdelijke aanduiding voor afbeelding 5"/>
          <p:cNvSpPr>
            <a:spLocks noGrp="1"/>
          </p:cNvSpPr>
          <p:nvPr>
            <p:ph type="pic" sz="quarter" idx="16"/>
          </p:nvPr>
        </p:nvSpPr>
        <p:spPr>
          <a:xfrm>
            <a:off x="6274968" y="3861431"/>
            <a:ext cx="2458426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8" name="Tijdelijke aanduiding voor afbeelding 5"/>
          <p:cNvSpPr>
            <a:spLocks noGrp="1"/>
          </p:cNvSpPr>
          <p:nvPr>
            <p:ph type="pic" sz="quarter" idx="17"/>
          </p:nvPr>
        </p:nvSpPr>
        <p:spPr>
          <a:xfrm>
            <a:off x="9092917" y="3861431"/>
            <a:ext cx="2483455" cy="16015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1" name="Tijdelijke aanduiding voor dianummer 1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3B16D8-64A7-4A34-A3C7-F0C71FE6787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" name="Tijdelijke aanduiding voor datum 17"/>
          <p:cNvSpPr>
            <a:spLocks noGrp="1"/>
          </p:cNvSpPr>
          <p:nvPr>
            <p:ph type="dt" sz="half" idx="27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F01116-5410-43ED-8379-04AE3F5A6C44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103" name="Tijdelijke aanduiding voor voettekst 18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Business 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3216275" y="-387350"/>
            <a:ext cx="8963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Business Cases</a:t>
            </a:r>
          </a:p>
        </p:txBody>
      </p:sp>
      <p:grpSp>
        <p:nvGrpSpPr>
          <p:cNvPr id="14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15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3" name="Groep 34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6" name="Rechthoek 35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7" name="Afbeelding 36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8" name="L-vorm 37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L-vorm 38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4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5" name="Rechthoekige driehoek 34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Rechthoek 13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7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8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9" name="Ovaal 17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20" name="Ovaal 20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21" name="Rechte verbindingslijn 22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Rechte verbindingslijn 23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Rechte verbindingslijn 24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" name="Icoontje afbeeld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6" name="Ovaal 27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7" name="Rechte verbindingslijn 28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ep 29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" name="Afgeronde rechthoek 28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Tekstvak 81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1" name="Rechte verbindingslijn 30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Gelijkbenige driehoek 31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622116" y="1613203"/>
            <a:ext cx="2455973" cy="741219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22116" y="2752788"/>
            <a:ext cx="2455973" cy="75081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ijdelijke aanduiding voor afbeelding 5"/>
          <p:cNvSpPr>
            <a:spLocks noGrp="1"/>
          </p:cNvSpPr>
          <p:nvPr>
            <p:ph type="pic" sz="quarter" idx="19"/>
          </p:nvPr>
        </p:nvSpPr>
        <p:spPr>
          <a:xfrm>
            <a:off x="622116" y="3878703"/>
            <a:ext cx="2455973" cy="741219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5" name="Tijdelijke aanduiding voor afbeelding 5"/>
          <p:cNvSpPr>
            <a:spLocks noGrp="1"/>
          </p:cNvSpPr>
          <p:nvPr>
            <p:ph type="pic" sz="quarter" idx="20"/>
          </p:nvPr>
        </p:nvSpPr>
        <p:spPr>
          <a:xfrm>
            <a:off x="622116" y="4990892"/>
            <a:ext cx="2455973" cy="76403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1"/>
          </p:nvPr>
        </p:nvSpPr>
        <p:spPr>
          <a:xfrm>
            <a:off x="3504624" y="1614489"/>
            <a:ext cx="7444138" cy="763587"/>
          </a:xfrm>
        </p:spPr>
        <p:txBody>
          <a:bodyPr lIns="0" tIns="0" rIns="0" bIns="0" anchor="ctr"/>
          <a:lstStyle>
            <a:lvl1pPr marL="0" indent="0">
              <a:buNone/>
              <a:defRPr baseline="0"/>
            </a:lvl1pPr>
            <a:lvl3pPr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ijdelijke aanduiding voor tekst 11"/>
          <p:cNvSpPr>
            <a:spLocks noGrp="1"/>
          </p:cNvSpPr>
          <p:nvPr>
            <p:ph type="body" sz="quarter" idx="22"/>
          </p:nvPr>
        </p:nvSpPr>
        <p:spPr>
          <a:xfrm>
            <a:off x="3504624" y="2758755"/>
            <a:ext cx="7444138" cy="763587"/>
          </a:xfrm>
        </p:spPr>
        <p:txBody>
          <a:bodyPr lIns="0" tIns="0" rIns="0" bIns="0" anchor="ctr"/>
          <a:lstStyle>
            <a:lvl1pPr marL="0" indent="0">
              <a:buNone/>
              <a:defRPr baseline="0"/>
            </a:lvl1pPr>
            <a:lvl3pPr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ijdelijke aanduiding voor tekst 11"/>
          <p:cNvSpPr>
            <a:spLocks noGrp="1"/>
          </p:cNvSpPr>
          <p:nvPr>
            <p:ph type="body" sz="quarter" idx="23"/>
          </p:nvPr>
        </p:nvSpPr>
        <p:spPr>
          <a:xfrm>
            <a:off x="3504624" y="3866553"/>
            <a:ext cx="7444138" cy="763587"/>
          </a:xfrm>
        </p:spPr>
        <p:txBody>
          <a:bodyPr lIns="0" tIns="0" rIns="0" bIns="0" anchor="ctr"/>
          <a:lstStyle>
            <a:lvl1pPr marL="0" indent="0">
              <a:buNone/>
              <a:defRPr baseline="0"/>
            </a:lvl1pPr>
            <a:lvl3pPr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ijdelijke aanduiding voor tekst 11"/>
          <p:cNvSpPr>
            <a:spLocks noGrp="1"/>
          </p:cNvSpPr>
          <p:nvPr>
            <p:ph type="body" sz="quarter" idx="24"/>
          </p:nvPr>
        </p:nvSpPr>
        <p:spPr>
          <a:xfrm>
            <a:off x="3504624" y="4992253"/>
            <a:ext cx="7444138" cy="763587"/>
          </a:xfrm>
        </p:spPr>
        <p:txBody>
          <a:bodyPr lIns="0" tIns="0" rIns="0" bIns="0" anchor="ctr"/>
          <a:lstStyle>
            <a:lvl1pPr marL="0" indent="0">
              <a:buNone/>
              <a:defRPr baseline="0"/>
            </a:lvl1pPr>
            <a:lvl3pPr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" name="Tijdelijke aanduiding voor dianummer 19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AE4504-84EE-4DFB-A46E-02472F17407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1" name="Tijdelijke aanduiding voor datum 17"/>
          <p:cNvSpPr>
            <a:spLocks noGrp="1"/>
          </p:cNvSpPr>
          <p:nvPr>
            <p:ph type="dt" sz="half" idx="26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E56425-10DD-49F2-A6BB-B43681942B4F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42" name="Tijdelijke aanduiding voor voettekst 18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Title Slide – With image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5299075"/>
            <a:ext cx="12250738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467350"/>
            <a:ext cx="28987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38" y="5621338"/>
            <a:ext cx="1943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Instruction Image Reset Slide"/>
          <p:cNvGrpSpPr>
            <a:grpSpLocks/>
          </p:cNvGrpSpPr>
          <p:nvPr/>
        </p:nvGrpSpPr>
        <p:grpSpPr bwMode="auto">
          <a:xfrm>
            <a:off x="12471400" y="-4763"/>
            <a:ext cx="2608263" cy="6867526"/>
            <a:chOff x="12470972" y="-5444"/>
            <a:chExt cx="2609094" cy="6868888"/>
          </a:xfrm>
        </p:grpSpPr>
        <p:sp>
          <p:nvSpPr>
            <p:cNvPr id="10" name="Rechthoek 16"/>
            <p:cNvSpPr>
              <a:spLocks noChangeArrowheads="1"/>
            </p:cNvSpPr>
            <p:nvPr/>
          </p:nvSpPr>
          <p:spPr bwMode="auto">
            <a:xfrm>
              <a:off x="12483676" y="-5444"/>
              <a:ext cx="2583686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1" name="Tekstvak 33"/>
            <p:cNvSpPr txBox="1">
              <a:spLocks noChangeArrowheads="1"/>
            </p:cNvSpPr>
            <p:nvPr/>
          </p:nvSpPr>
          <p:spPr bwMode="auto">
            <a:xfrm>
              <a:off x="12483676" y="974238"/>
              <a:ext cx="2583686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2478913" y="3055864"/>
              <a:ext cx="2593213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3" name="Ovaal 22"/>
            <p:cNvSpPr>
              <a:spLocks noChangeArrowheads="1"/>
            </p:cNvSpPr>
            <p:nvPr/>
          </p:nvSpPr>
          <p:spPr bwMode="auto">
            <a:xfrm>
              <a:off x="12483676" y="491543"/>
              <a:ext cx="360478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4" name="Ovaal 23"/>
            <p:cNvSpPr>
              <a:spLocks noChangeArrowheads="1"/>
            </p:cNvSpPr>
            <p:nvPr/>
          </p:nvSpPr>
          <p:spPr bwMode="auto">
            <a:xfrm>
              <a:off x="12488441" y="2500129"/>
              <a:ext cx="36047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5" name="Rechte verbindingslijn 24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5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Rechte verbindingslijn 26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Icoontje afbeeld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33"/>
            <p:cNvSpPr txBox="1">
              <a:spLocks noChangeArrowheads="1"/>
            </p:cNvSpPr>
            <p:nvPr/>
          </p:nvSpPr>
          <p:spPr bwMode="auto">
            <a:xfrm>
              <a:off x="12478913" y="5018403"/>
              <a:ext cx="2588449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miniature slide, click on the right mouse button and choose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‘Reset slide’</a:t>
              </a:r>
            </a:p>
          </p:txBody>
        </p:sp>
        <p:sp>
          <p:nvSpPr>
            <p:cNvPr id="20" name="Ovaal 29"/>
            <p:cNvSpPr>
              <a:spLocks noChangeArrowheads="1"/>
            </p:cNvSpPr>
            <p:nvPr/>
          </p:nvSpPr>
          <p:spPr bwMode="auto">
            <a:xfrm>
              <a:off x="12488441" y="4532532"/>
              <a:ext cx="360477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1" name="Rechte verbindingslijn 30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ep 31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55" y="3471275"/>
                <a:ext cx="1114780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459" y="3501443"/>
                <a:ext cx="889283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2742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323" y="3601476"/>
                <a:ext cx="10639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" name="Groep 32"/>
            <p:cNvGrpSpPr>
              <a:grpSpLocks/>
            </p:cNvGrpSpPr>
            <p:nvPr/>
          </p:nvGrpSpPr>
          <p:grpSpPr bwMode="auto">
            <a:xfrm>
              <a:off x="13317310" y="6137670"/>
              <a:ext cx="1750842" cy="564707"/>
              <a:chOff x="13098875" y="6031678"/>
              <a:chExt cx="1969277" cy="635161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13102526" y="6031838"/>
                <a:ext cx="1957594" cy="537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5" name="Groep 34"/>
              <p:cNvGrpSpPr>
                <a:grpSpLocks/>
              </p:cNvGrpSpPr>
              <p:nvPr/>
            </p:nvGrpSpPr>
            <p:grpSpPr bwMode="auto"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28" name="Rechthoek 27"/>
                <p:cNvSpPr/>
                <p:nvPr/>
              </p:nvSpPr>
              <p:spPr>
                <a:xfrm>
                  <a:off x="13165055" y="6054587"/>
                  <a:ext cx="1968311" cy="542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9" name="Groep 38"/>
                <p:cNvGrpSpPr>
                  <a:grpSpLocks/>
                </p:cNvGrpSpPr>
                <p:nvPr/>
              </p:nvGrpSpPr>
              <p:grpSpPr bwMode="auto"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32" name="Afgeronde rechthoek 31"/>
                  <p:cNvSpPr/>
                  <p:nvPr/>
                </p:nvSpPr>
                <p:spPr>
                  <a:xfrm>
                    <a:off x="12287787" y="6005467"/>
                    <a:ext cx="194090" cy="16771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12309352" y="6065364"/>
                    <a:ext cx="69490" cy="8864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4" name="Rechthoek 33"/>
                  <p:cNvSpPr/>
                  <p:nvPr/>
                </p:nvSpPr>
                <p:spPr>
                  <a:xfrm>
                    <a:off x="12311749" y="6027030"/>
                    <a:ext cx="143771" cy="1916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5" name="Rechthoek 34"/>
                  <p:cNvSpPr/>
                  <p:nvPr/>
                </p:nvSpPr>
                <p:spPr>
                  <a:xfrm>
                    <a:off x="12395615" y="6067761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6" name="Rechthoek 35"/>
                  <p:cNvSpPr/>
                  <p:nvPr/>
                </p:nvSpPr>
                <p:spPr>
                  <a:xfrm>
                    <a:off x="12398012" y="6101304"/>
                    <a:ext cx="40734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7" name="Rechthoek 36"/>
                  <p:cNvSpPr/>
                  <p:nvPr/>
                </p:nvSpPr>
                <p:spPr>
                  <a:xfrm>
                    <a:off x="12395615" y="6134846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0" name="Rechthoek 39"/>
                <p:cNvSpPr>
                  <a:spLocks noChangeArrowheads="1"/>
                </p:cNvSpPr>
                <p:nvPr/>
              </p:nvSpPr>
              <p:spPr bwMode="auto">
                <a:xfrm>
                  <a:off x="13424042" y="6063517"/>
                  <a:ext cx="641220" cy="292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nl-NL" sz="1100"/>
                    <a:t>Layout</a:t>
                  </a:r>
                </a:p>
              </p:txBody>
            </p:sp>
            <p:sp>
              <p:nvSpPr>
                <p:cNvPr id="31" name="Gelijkbenige driehoek 30"/>
                <p:cNvSpPr/>
                <p:nvPr/>
              </p:nvSpPr>
              <p:spPr>
                <a:xfrm rot="5400000">
                  <a:off x="14952079" y="6150131"/>
                  <a:ext cx="105370" cy="5715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" name="Afgeronde rechthoek 25"/>
              <p:cNvSpPr/>
              <p:nvPr/>
            </p:nvSpPr>
            <p:spPr>
              <a:xfrm>
                <a:off x="13098954" y="6299725"/>
                <a:ext cx="1961166" cy="26967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Reset slide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2" name="Afbeelding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6165850"/>
            <a:ext cx="28479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251512" cy="5299626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7885185" y="1631723"/>
            <a:ext cx="4365886" cy="3667905"/>
          </a:xfrm>
          <a:blipFill dpi="0" rotWithShape="0">
            <a:blip r:embed="rId7" cstate="screen">
              <a:alphaModFix amt="9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8" t="2883"/>
            </a:stretch>
          </a:blipFill>
        </p:spPr>
        <p:txBody>
          <a:bodyPr lIns="792000" tIns="1152000"/>
          <a:lstStyle>
            <a:lvl1pPr marL="174625" indent="-174625" algn="l">
              <a:buNone/>
              <a:defRPr lang="nl-NL" sz="32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>
              <a:buNone/>
              <a:defRPr lang="nl-NL" sz="20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212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Title Slide – With image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5299075"/>
            <a:ext cx="12250738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467350"/>
            <a:ext cx="28987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38" y="5621338"/>
            <a:ext cx="1943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Instruction Image Reset Slide"/>
          <p:cNvGrpSpPr>
            <a:grpSpLocks/>
          </p:cNvGrpSpPr>
          <p:nvPr/>
        </p:nvGrpSpPr>
        <p:grpSpPr bwMode="auto">
          <a:xfrm>
            <a:off x="12471400" y="-4763"/>
            <a:ext cx="2608263" cy="6867526"/>
            <a:chOff x="12470972" y="-5444"/>
            <a:chExt cx="2609094" cy="6868888"/>
          </a:xfrm>
        </p:grpSpPr>
        <p:sp>
          <p:nvSpPr>
            <p:cNvPr id="10" name="Rechthoek 16"/>
            <p:cNvSpPr>
              <a:spLocks noChangeArrowheads="1"/>
            </p:cNvSpPr>
            <p:nvPr/>
          </p:nvSpPr>
          <p:spPr bwMode="auto">
            <a:xfrm>
              <a:off x="12483676" y="-5444"/>
              <a:ext cx="2583686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11" name="Tekstvak 33"/>
            <p:cNvSpPr txBox="1">
              <a:spLocks noChangeArrowheads="1"/>
            </p:cNvSpPr>
            <p:nvPr/>
          </p:nvSpPr>
          <p:spPr bwMode="auto">
            <a:xfrm>
              <a:off x="12483676" y="974238"/>
              <a:ext cx="2583686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2478913" y="3055864"/>
              <a:ext cx="2593213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3" name="Ovaal 22"/>
            <p:cNvSpPr>
              <a:spLocks noChangeArrowheads="1"/>
            </p:cNvSpPr>
            <p:nvPr/>
          </p:nvSpPr>
          <p:spPr bwMode="auto">
            <a:xfrm>
              <a:off x="12483676" y="491543"/>
              <a:ext cx="360478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14" name="Ovaal 23"/>
            <p:cNvSpPr>
              <a:spLocks noChangeArrowheads="1"/>
            </p:cNvSpPr>
            <p:nvPr/>
          </p:nvSpPr>
          <p:spPr bwMode="auto">
            <a:xfrm>
              <a:off x="12488441" y="2500129"/>
              <a:ext cx="36047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15" name="Rechte verbindingslijn 24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Rechte verbindingslijn 25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Rechte verbindingslijn 26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Icoontje afbeeld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33"/>
            <p:cNvSpPr txBox="1">
              <a:spLocks noChangeArrowheads="1"/>
            </p:cNvSpPr>
            <p:nvPr/>
          </p:nvSpPr>
          <p:spPr bwMode="auto">
            <a:xfrm>
              <a:off x="12478913" y="5018403"/>
              <a:ext cx="2588449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miniature slide, click on the right mouse button and choose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‘Reset slide’</a:t>
              </a:r>
            </a:p>
          </p:txBody>
        </p:sp>
        <p:sp>
          <p:nvSpPr>
            <p:cNvPr id="20" name="Ovaal 29"/>
            <p:cNvSpPr>
              <a:spLocks noChangeArrowheads="1"/>
            </p:cNvSpPr>
            <p:nvPr/>
          </p:nvSpPr>
          <p:spPr bwMode="auto">
            <a:xfrm>
              <a:off x="12488441" y="4532532"/>
              <a:ext cx="360477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21" name="Rechte verbindingslijn 30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ep 31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13560755" y="3471275"/>
                <a:ext cx="1114780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Tekstvak 81"/>
              <p:cNvSpPr txBox="1"/>
              <p:nvPr/>
            </p:nvSpPr>
            <p:spPr>
              <a:xfrm>
                <a:off x="13573459" y="3501443"/>
                <a:ext cx="889283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40" name="Rechte verbindingslijn 39"/>
              <p:cNvCxnSpPr/>
              <p:nvPr/>
            </p:nvCxnSpPr>
            <p:spPr>
              <a:xfrm>
                <a:off x="14462742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Gelijkbenige driehoek 40"/>
              <p:cNvSpPr/>
              <p:nvPr/>
            </p:nvSpPr>
            <p:spPr>
              <a:xfrm rot="10800000">
                <a:off x="14518323" y="3601476"/>
                <a:ext cx="10639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" name="Groep 32"/>
            <p:cNvGrpSpPr>
              <a:grpSpLocks/>
            </p:cNvGrpSpPr>
            <p:nvPr/>
          </p:nvGrpSpPr>
          <p:grpSpPr bwMode="auto">
            <a:xfrm>
              <a:off x="13317310" y="6137670"/>
              <a:ext cx="1750842" cy="564707"/>
              <a:chOff x="13098875" y="6031678"/>
              <a:chExt cx="1969277" cy="635161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13102526" y="6031838"/>
                <a:ext cx="1957594" cy="537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5" name="Groep 34"/>
              <p:cNvGrpSpPr>
                <a:grpSpLocks/>
              </p:cNvGrpSpPr>
              <p:nvPr/>
            </p:nvGrpSpPr>
            <p:grpSpPr bwMode="auto"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28" name="Rechthoek 27"/>
                <p:cNvSpPr/>
                <p:nvPr/>
              </p:nvSpPr>
              <p:spPr>
                <a:xfrm>
                  <a:off x="13165055" y="6054587"/>
                  <a:ext cx="1968311" cy="542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9" name="Groep 38"/>
                <p:cNvGrpSpPr>
                  <a:grpSpLocks/>
                </p:cNvGrpSpPr>
                <p:nvPr/>
              </p:nvGrpSpPr>
              <p:grpSpPr bwMode="auto"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32" name="Afgeronde rechthoek 31"/>
                  <p:cNvSpPr/>
                  <p:nvPr/>
                </p:nvSpPr>
                <p:spPr>
                  <a:xfrm>
                    <a:off x="12287787" y="6005467"/>
                    <a:ext cx="194090" cy="16771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12309352" y="6065364"/>
                    <a:ext cx="69490" cy="8864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4" name="Rechthoek 33"/>
                  <p:cNvSpPr/>
                  <p:nvPr/>
                </p:nvSpPr>
                <p:spPr>
                  <a:xfrm>
                    <a:off x="12311749" y="6027030"/>
                    <a:ext cx="143771" cy="1916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5" name="Rechthoek 34"/>
                  <p:cNvSpPr/>
                  <p:nvPr/>
                </p:nvSpPr>
                <p:spPr>
                  <a:xfrm>
                    <a:off x="12395615" y="6067761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6" name="Rechthoek 35"/>
                  <p:cNvSpPr/>
                  <p:nvPr/>
                </p:nvSpPr>
                <p:spPr>
                  <a:xfrm>
                    <a:off x="12398012" y="6101304"/>
                    <a:ext cx="40734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7" name="Rechthoek 36"/>
                  <p:cNvSpPr/>
                  <p:nvPr/>
                </p:nvSpPr>
                <p:spPr>
                  <a:xfrm>
                    <a:off x="12395615" y="6134846"/>
                    <a:ext cx="59905" cy="1197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0" name="Rechthoek 39"/>
                <p:cNvSpPr>
                  <a:spLocks noChangeArrowheads="1"/>
                </p:cNvSpPr>
                <p:nvPr/>
              </p:nvSpPr>
              <p:spPr bwMode="auto">
                <a:xfrm>
                  <a:off x="13424042" y="6063517"/>
                  <a:ext cx="641220" cy="292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nl-NL" sz="1100"/>
                    <a:t>Layout</a:t>
                  </a:r>
                </a:p>
              </p:txBody>
            </p:sp>
            <p:sp>
              <p:nvSpPr>
                <p:cNvPr id="31" name="Gelijkbenige driehoek 30"/>
                <p:cNvSpPr/>
                <p:nvPr/>
              </p:nvSpPr>
              <p:spPr>
                <a:xfrm rot="5400000">
                  <a:off x="14952079" y="6150131"/>
                  <a:ext cx="105370" cy="5715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" name="Afgeronde rechthoek 25"/>
              <p:cNvSpPr/>
              <p:nvPr/>
            </p:nvSpPr>
            <p:spPr>
              <a:xfrm>
                <a:off x="13098954" y="6299725"/>
                <a:ext cx="1961166" cy="26967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Reset slide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2" name="Afbeelding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6165850"/>
            <a:ext cx="28479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251512" cy="5299626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3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0" y="490538"/>
            <a:ext cx="3275856" cy="4527264"/>
          </a:xfrm>
          <a:blipFill dpi="0" rotWithShape="1">
            <a:blip r:embed="rId7" cstate="screen">
              <a:alphaModFix amt="9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117" r="892"/>
            </a:stretch>
          </a:blipFill>
        </p:spPr>
        <p:txBody>
          <a:bodyPr lIns="648000" tIns="1080000">
            <a:noAutofit/>
          </a:bodyPr>
          <a:lstStyle>
            <a:lvl1pPr marL="0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04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Custom slide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5FB9FE-5CCF-4A62-AE33-ED6BF880C3F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Tijdelijke aanduiding voor datum 17"/>
          <p:cNvSpPr>
            <a:spLocks noGrp="1"/>
          </p:cNvSpPr>
          <p:nvPr>
            <p:ph type="dt" sz="half" idx="20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E748D7-087D-49BB-B48B-0CC1D38E58A6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7" name="Tijdelijke aanduiding voor voettekst 1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4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(100%)</a:t>
            </a:r>
          </a:p>
        </p:txBody>
      </p:sp>
      <p:grpSp>
        <p:nvGrpSpPr>
          <p:cNvPr id="6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7" name="Rechthoek 6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8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7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5" name="Afgeronde rechthoek 44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6" name="Groep 45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7" name="Rechthoek 46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Vrije vorm 56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2" name="Afgeronde rechthoek 31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3" name="Groep 32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4" name="Rechthoek 33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" name="Rechthoek 34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Vrije vorm 43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2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7" y="1275158"/>
            <a:ext cx="11188078" cy="4458097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8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32786C-F245-4142-8AE3-D2EE3D19715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9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D78ED2-97AC-4F08-9D84-2EE125550DAE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60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(2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Text slide (2 boxes)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6097587" y="1270964"/>
            <a:ext cx="5472608" cy="44622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3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7" y="1275158"/>
            <a:ext cx="5619438" cy="44580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9" name="Tijdelijke aanduiding voor dianumm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689CA0-9524-42D5-8A8D-17AE6E25523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0" name="Tijdelijke aanduiding voor datum 17"/>
          <p:cNvSpPr>
            <a:spLocks noGrp="1"/>
          </p:cNvSpPr>
          <p:nvPr>
            <p:ph type="dt" sz="half" idx="22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01BC93-530A-48DC-BA5A-7081C185ACB3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61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5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(75% -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8113713" y="-387350"/>
            <a:ext cx="4065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Text &amp; image (75% - 25%)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5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6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80" name="Groep 85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83" name="Rechthoek 8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84" name="Afbeelding 83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85" name="L-vorm 8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L-vorm 8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82" name="Rechthoekige driehoek 8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61" name="Rechthoek 68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62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4" name="Ovaal 71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5" name="Ovaal 72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6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Icoontje afbeeld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73" name="Ovaal 78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74" name="Rechte verbindingslijn 79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" name="Groep 80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6" name="Afgeronde rechthoek 7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Tekstvak 76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78" name="Rechte verbindingslijn 7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Gelijkbenige driehoek 7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8498479" y="1607160"/>
            <a:ext cx="3070779" cy="4151499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6" y="1275159"/>
            <a:ext cx="7828258" cy="439329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7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AE9442-39A3-431B-994E-C8FDD656CB7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8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857510-98DE-4F2B-8BF8-0086C7973D56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89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8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tion Slide – Text &amp; Imag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4368800" y="-387350"/>
            <a:ext cx="7810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1600">
                <a:solidFill>
                  <a:schemeClr val="tx2"/>
                </a:solidFill>
                <a:latin typeface="Arial" charset="0"/>
              </a:rPr>
              <a:t>Continuation Slide – Text &amp; Image Below</a:t>
            </a:r>
          </a:p>
        </p:txBody>
      </p:sp>
      <p:grpSp>
        <p:nvGrpSpPr>
          <p:cNvPr id="7" name="Groep 11"/>
          <p:cNvGrpSpPr>
            <a:grpSpLocks/>
          </p:cNvGrpSpPr>
          <p:nvPr/>
        </p:nvGrpSpPr>
        <p:grpSpPr bwMode="auto">
          <a:xfrm>
            <a:off x="-2054225" y="-101600"/>
            <a:ext cx="1919287" cy="3890963"/>
            <a:chOff x="-1926780" y="-101600"/>
            <a:chExt cx="1825416" cy="3890640"/>
          </a:xfrm>
        </p:grpSpPr>
        <p:sp>
          <p:nvSpPr>
            <p:cNvPr id="8" name="Rechthoek 7"/>
            <p:cNvSpPr>
              <a:spLocks noChangeArrowheads="1"/>
            </p:cNvSpPr>
            <p:nvPr/>
          </p:nvSpPr>
          <p:spPr bwMode="auto">
            <a:xfrm>
              <a:off x="-1908662" y="-101600"/>
              <a:ext cx="1775591" cy="3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180000"/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nl-NL" sz="1600" b="1">
                  <a:solidFill>
                    <a:schemeClr val="tx2"/>
                  </a:solidFill>
                  <a:latin typeface="Arial" charset="0"/>
                </a:rPr>
                <a:t>TEXT LEVELS</a:t>
              </a:r>
            </a:p>
          </p:txBody>
        </p:sp>
        <p:sp>
          <p:nvSpPr>
            <p:cNvPr id="9" name="Textfield placeholder"/>
            <p:cNvSpPr txBox="1">
              <a:spLocks/>
            </p:cNvSpPr>
            <p:nvPr/>
          </p:nvSpPr>
          <p:spPr>
            <a:xfrm>
              <a:off x="-1605181" y="2377869"/>
              <a:ext cx="1432854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Basic text (18pt.)</a:t>
              </a:r>
            </a:p>
          </p:txBody>
        </p:sp>
        <p:sp>
          <p:nvSpPr>
            <p:cNvPr id="10" name="Ovaal 9"/>
            <p:cNvSpPr/>
            <p:nvPr/>
          </p:nvSpPr>
          <p:spPr>
            <a:xfrm>
              <a:off x="-1926780" y="1657204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-1926780" y="2011188"/>
              <a:ext cx="240067" cy="23651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-1926780" y="236517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-1926780" y="2717566"/>
              <a:ext cx="240067" cy="23651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/>
          </p:nvSpPr>
          <p:spPr>
            <a:xfrm>
              <a:off x="-1593102" y="1668316"/>
              <a:ext cx="1389068" cy="1857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Bullet (18pt.)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/>
          </p:nvSpPr>
          <p:spPr>
            <a:xfrm>
              <a:off x="-1490432" y="2022299"/>
              <a:ext cx="1389068" cy="18572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4" lvl="1" indent="-93664" defTabSz="1086916" fontAlgn="auto">
                <a:lnSpc>
                  <a:spcPts val="1799"/>
                </a:lnSpc>
                <a:buClr>
                  <a:schemeClr val="tx1"/>
                </a:buClr>
                <a:buSzPct val="118000"/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Sub-bullet (18pt.)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/>
          </p:nvSpPr>
          <p:spPr>
            <a:xfrm>
              <a:off x="-1593102" y="2741377"/>
              <a:ext cx="1420775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Basic sub-header (18pt.)</a:t>
              </a:r>
            </a:p>
          </p:txBody>
        </p:sp>
        <p:cxnSp>
          <p:nvCxnSpPr>
            <p:cNvPr id="18" name="Rechte verbindingslijn 25"/>
            <p:cNvCxnSpPr>
              <a:cxnSpLocks noChangeShapeType="1"/>
            </p:cNvCxnSpPr>
            <p:nvPr/>
          </p:nvCxnSpPr>
          <p:spPr bwMode="auto">
            <a:xfrm>
              <a:off x="-1926780" y="274900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chte verbindingslijn 26"/>
            <p:cNvCxnSpPr>
              <a:cxnSpLocks noChangeShapeType="1"/>
            </p:cNvCxnSpPr>
            <p:nvPr/>
          </p:nvCxnSpPr>
          <p:spPr bwMode="auto">
            <a:xfrm>
              <a:off x="-1926780" y="1508733"/>
              <a:ext cx="1722957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chte verbindingslijn 27"/>
            <p:cNvCxnSpPr>
              <a:cxnSpLocks noChangeShapeType="1"/>
            </p:cNvCxnSpPr>
            <p:nvPr/>
          </p:nvCxnSpPr>
          <p:spPr bwMode="auto">
            <a:xfrm>
              <a:off x="-1926780" y="3789040"/>
              <a:ext cx="1719390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3380" y="865888"/>
              <a:ext cx="426021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18318" y="446789"/>
              <a:ext cx="429686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ep 30"/>
            <p:cNvGrpSpPr>
              <a:grpSpLocks/>
            </p:cNvGrpSpPr>
            <p:nvPr/>
          </p:nvGrpSpPr>
          <p:grpSpPr bwMode="auto">
            <a:xfrm>
              <a:off x="-1341289" y="446790"/>
              <a:ext cx="337397" cy="377428"/>
              <a:chOff x="-1085063" y="758027"/>
              <a:chExt cx="633799" cy="622540"/>
            </a:xfrm>
          </p:grpSpPr>
          <p:sp>
            <p:nvSpPr>
              <p:cNvPr id="46" name="Afgeronde rechthoek 45"/>
              <p:cNvSpPr/>
              <p:nvPr/>
            </p:nvSpPr>
            <p:spPr>
              <a:xfrm>
                <a:off x="-1084438" y="756793"/>
                <a:ext cx="632486" cy="62314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7" name="Groep 4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8" name="Rechthoek 4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" name="Groep 31"/>
            <p:cNvGrpSpPr>
              <a:grpSpLocks/>
            </p:cNvGrpSpPr>
            <p:nvPr/>
          </p:nvGrpSpPr>
          <p:grpSpPr bwMode="auto">
            <a:xfrm>
              <a:off x="-1337498" y="959625"/>
              <a:ext cx="337397" cy="368373"/>
              <a:chOff x="-1845083" y="758027"/>
              <a:chExt cx="633799" cy="622540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1845905" y="759252"/>
                <a:ext cx="635323" cy="622364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3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" name="Groep 3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5" name="Rechthoek 3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Vrije vorm 44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31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799" kern="0" dirty="0">
                    <a:solidFill>
                      <a:schemeClr val="accent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" name="Rechte verbindingslijn 32"/>
            <p:cNvCxnSpPr>
              <a:cxnSpLocks noChangeShapeType="1"/>
            </p:cNvCxnSpPr>
            <p:nvPr/>
          </p:nvCxnSpPr>
          <p:spPr bwMode="auto">
            <a:xfrm>
              <a:off x="-1772239" y="1018095"/>
              <a:ext cx="434741" cy="1257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Rechte verbindingslijn 33"/>
            <p:cNvCxnSpPr>
              <a:cxnSpLocks noChangeShapeType="1"/>
            </p:cNvCxnSpPr>
            <p:nvPr/>
          </p:nvCxnSpPr>
          <p:spPr bwMode="auto">
            <a:xfrm flipV="1">
              <a:off x="-1643888" y="635504"/>
              <a:ext cx="302599" cy="37006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field placeholder"/>
            <p:cNvSpPr txBox="1">
              <a:spLocks/>
            </p:cNvSpPr>
            <p:nvPr/>
          </p:nvSpPr>
          <p:spPr>
            <a:xfrm>
              <a:off x="-877430" y="411120"/>
              <a:ext cx="742849" cy="42858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up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/>
          </p:nvSpPr>
          <p:spPr>
            <a:xfrm>
              <a:off x="-877430" y="960350"/>
              <a:ext cx="753419" cy="4270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6916" fontAlgn="auto">
                <a:lnSpc>
                  <a:spcPts val="1799"/>
                </a:lnSpc>
                <a:defRPr/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Level down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-1926780" y="3071550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/>
          </p:nvSpPr>
          <p:spPr>
            <a:xfrm>
              <a:off x="-1593102" y="3095360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Quote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(18pt.)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1926780" y="3398547"/>
              <a:ext cx="240067" cy="23493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/>
          </p:nvSpPr>
          <p:spPr>
            <a:xfrm>
              <a:off x="-1593102" y="3422357"/>
              <a:ext cx="1389068" cy="1873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defTabSz="914317" fontAlgn="auto">
                <a:lnSpc>
                  <a:spcPts val="1699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sub-header (18pt.)</a:t>
              </a:r>
            </a:p>
          </p:txBody>
        </p:sp>
      </p:grpSp>
      <p:grpSp>
        <p:nvGrpSpPr>
          <p:cNvPr id="59" name="Instruction Image Cropping"/>
          <p:cNvGrpSpPr>
            <a:grpSpLocks/>
          </p:cNvGrpSpPr>
          <p:nvPr/>
        </p:nvGrpSpPr>
        <p:grpSpPr bwMode="auto">
          <a:xfrm>
            <a:off x="12345988" y="-4763"/>
            <a:ext cx="2733675" cy="6867526"/>
            <a:chOff x="12346582" y="-5444"/>
            <a:chExt cx="2733484" cy="6868888"/>
          </a:xfrm>
        </p:grpSpPr>
        <p:grpSp>
          <p:nvGrpSpPr>
            <p:cNvPr id="60" name="bijsnijden"/>
            <p:cNvGrpSpPr>
              <a:grpSpLocks/>
            </p:cNvGrpSpPr>
            <p:nvPr/>
          </p:nvGrpSpPr>
          <p:grpSpPr bwMode="auto"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80" name="Groep 85"/>
              <p:cNvGrpSpPr>
                <a:grpSpLocks/>
              </p:cNvGrpSpPr>
              <p:nvPr/>
            </p:nvGrpSpPr>
            <p:grpSpPr bwMode="auto"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83" name="Rechthoek 82"/>
                <p:cNvSpPr/>
                <p:nvPr/>
              </p:nvSpPr>
              <p:spPr>
                <a:xfrm>
                  <a:off x="13377601" y="5716636"/>
                  <a:ext cx="325477" cy="270323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84" name="Afbeelding 83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13351751" y="5715461"/>
                  <a:ext cx="232651" cy="275024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85" name="L-vorm 84"/>
                <p:cNvSpPr/>
                <p:nvPr/>
              </p:nvSpPr>
              <p:spPr>
                <a:xfrm rot="5400000">
                  <a:off x="13595547" y="5921749"/>
                  <a:ext cx="129285" cy="151576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L-vorm 85"/>
                <p:cNvSpPr/>
                <p:nvPr/>
              </p:nvSpPr>
              <p:spPr>
                <a:xfrm rot="5400000" flipH="1" flipV="1">
                  <a:off x="13571460" y="5895305"/>
                  <a:ext cx="129285" cy="152751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108000" anchor="ctr"/>
                <a:lstStyle/>
                <a:p>
                  <a:pPr algn="ctr" fontAlgn="auto">
                    <a:spcBef>
                      <a:spcPts val="350"/>
                    </a:spcBef>
                    <a:spcAft>
                      <a:spcPts val="350"/>
                    </a:spcAft>
                    <a:defRPr/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1" name="Tekstvak 76"/>
              <p:cNvSpPr txBox="1"/>
              <p:nvPr/>
            </p:nvSpPr>
            <p:spPr>
              <a:xfrm>
                <a:off x="13143038" y="6165365"/>
                <a:ext cx="779408" cy="26199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kern="0" dirty="0">
                    <a:effectLst>
                      <a:outerShdw blurRad="25400" algn="ctr" rotWithShape="0">
                        <a:prstClr val="white"/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82" name="Rechthoekige driehoek 81"/>
              <p:cNvSpPr/>
              <p:nvPr/>
            </p:nvSpPr>
            <p:spPr>
              <a:xfrm rot="18900000">
                <a:off x="13498613" y="6417828"/>
                <a:ext cx="68257" cy="6668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anchor="ctr"/>
              <a:lstStyle/>
              <a:p>
                <a:pPr algn="ctr" fontAlgn="auto">
                  <a:spcBef>
                    <a:spcPts val="350"/>
                  </a:spcBef>
                  <a:spcAft>
                    <a:spcPts val="350"/>
                  </a:spcAft>
                  <a:defRPr/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61" name="Rechthoek 68"/>
            <p:cNvSpPr>
              <a:spLocks noChangeArrowheads="1"/>
            </p:cNvSpPr>
            <p:nvPr/>
          </p:nvSpPr>
          <p:spPr bwMode="auto">
            <a:xfrm>
              <a:off x="12483097" y="-5444"/>
              <a:ext cx="2584269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nl-NL" altLang="nl-NL" sz="1600" b="1">
                  <a:solidFill>
                    <a:schemeClr val="tx2"/>
                  </a:solidFill>
                  <a:latin typeface="Segoe UI Light" pitchFamily="34" charset="0"/>
                </a:rPr>
                <a:t>INSERT IMAGE</a:t>
              </a:r>
            </a:p>
          </p:txBody>
        </p:sp>
        <p:sp>
          <p:nvSpPr>
            <p:cNvPr id="62" name="Tekstvak 33"/>
            <p:cNvSpPr txBox="1">
              <a:spLocks noChangeArrowheads="1"/>
            </p:cNvSpPr>
            <p:nvPr/>
          </p:nvSpPr>
          <p:spPr bwMode="auto">
            <a:xfrm>
              <a:off x="12483097" y="974238"/>
              <a:ext cx="2584269" cy="2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Click on the icon to insert an image</a:t>
              </a:r>
            </a:p>
          </p:txBody>
        </p:sp>
        <p:sp>
          <p:nvSpPr>
            <p:cNvPr id="63" name="Tekstvak 33"/>
            <p:cNvSpPr txBox="1">
              <a:spLocks noChangeArrowheads="1"/>
            </p:cNvSpPr>
            <p:nvPr/>
          </p:nvSpPr>
          <p:spPr bwMode="auto">
            <a:xfrm>
              <a:off x="12479923" y="3055864"/>
              <a:ext cx="2592206" cy="4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Select the image you want to use </a:t>
              </a:r>
              <a:b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</a:b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‘Insert’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4" name="Ovaal 71"/>
            <p:cNvSpPr>
              <a:spLocks noChangeArrowheads="1"/>
            </p:cNvSpPr>
            <p:nvPr/>
          </p:nvSpPr>
          <p:spPr bwMode="auto">
            <a:xfrm>
              <a:off x="12483097" y="491543"/>
              <a:ext cx="360337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1</a:t>
              </a:r>
            </a:p>
          </p:txBody>
        </p:sp>
        <p:sp>
          <p:nvSpPr>
            <p:cNvPr id="65" name="Ovaal 72"/>
            <p:cNvSpPr>
              <a:spLocks noChangeArrowheads="1"/>
            </p:cNvSpPr>
            <p:nvPr/>
          </p:nvSpPr>
          <p:spPr bwMode="auto">
            <a:xfrm>
              <a:off x="12489447" y="2500129"/>
              <a:ext cx="358750" cy="358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nl-NL" altLang="nl-NL" sz="1400">
                  <a:solidFill>
                    <a:schemeClr val="bg1"/>
                  </a:solidFill>
                  <a:latin typeface="Segoe UI Light" pitchFamily="34" charset="0"/>
                </a:rPr>
                <a:t>2</a:t>
              </a:r>
            </a:p>
          </p:txBody>
        </p:sp>
        <p:cxnSp>
          <p:nvCxnSpPr>
            <p:cNvPr id="66" name="Rechte verbindingslijn 73"/>
            <p:cNvCxnSpPr>
              <a:cxnSpLocks noChangeShapeType="1"/>
            </p:cNvCxnSpPr>
            <p:nvPr/>
          </p:nvCxnSpPr>
          <p:spPr bwMode="auto">
            <a:xfrm>
              <a:off x="12487778" y="283020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Rechte verbindingslijn 74"/>
            <p:cNvCxnSpPr>
              <a:cxnSpLocks noChangeShapeType="1"/>
            </p:cNvCxnSpPr>
            <p:nvPr/>
          </p:nvCxnSpPr>
          <p:spPr bwMode="auto">
            <a:xfrm>
              <a:off x="12479311" y="2303362"/>
              <a:ext cx="2592288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Rechte verbindingslijn 75"/>
            <p:cNvCxnSpPr>
              <a:cxnSpLocks noChangeShapeType="1"/>
            </p:cNvCxnSpPr>
            <p:nvPr/>
          </p:nvCxnSpPr>
          <p:spPr bwMode="auto">
            <a:xfrm>
              <a:off x="12470972" y="4334476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Icoontje afbeeld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780" y="1490583"/>
              <a:ext cx="521075" cy="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kstvak 33"/>
            <p:cNvSpPr txBox="1">
              <a:spLocks noChangeArrowheads="1"/>
            </p:cNvSpPr>
            <p:nvPr/>
          </p:nvSpPr>
          <p:spPr bwMode="auto">
            <a:xfrm>
              <a:off x="12479923" y="5018403"/>
              <a:ext cx="2587444" cy="4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If you want to scale or drag the image go to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‘Picture Tools’ </a:t>
              </a:r>
              <a:r>
                <a:rPr lang="en-US" sz="1200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and click on </a:t>
              </a:r>
              <a:r>
                <a:rPr lang="en-US" sz="1200" b="1">
                  <a:latin typeface="Segoe UI Light" pitchFamily="34" charset="0"/>
                  <a:ea typeface="Segoe UI Light" pitchFamily="34" charset="0"/>
                  <a:cs typeface="Segoe UI Light" pitchFamily="34" charset="0"/>
                </a:rPr>
                <a:t>‘Crop’</a:t>
              </a:r>
              <a:endParaRPr lang="nl-NL" sz="1200" b="1">
                <a:latin typeface="Segoe UI Light" pitchFamily="34" charset="0"/>
                <a:ea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73" name="Ovaal 78"/>
            <p:cNvSpPr>
              <a:spLocks noChangeArrowheads="1"/>
            </p:cNvSpPr>
            <p:nvPr/>
          </p:nvSpPr>
          <p:spPr bwMode="auto">
            <a:xfrm>
              <a:off x="12489447" y="4532532"/>
              <a:ext cx="358750" cy="3604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432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l-NL" sz="1400">
                  <a:solidFill>
                    <a:schemeClr val="bg1"/>
                  </a:solidFill>
                  <a:latin typeface="Segoe UI Light" pitchFamily="34" charset="0"/>
                </a:rPr>
                <a:t>3</a:t>
              </a:r>
              <a:endParaRPr lang="nl-NL" altLang="nl-NL" sz="140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cxnSp>
          <p:nvCxnSpPr>
            <p:cNvPr id="74" name="Rechte verbindingslijn 79"/>
            <p:cNvCxnSpPr>
              <a:cxnSpLocks noChangeShapeType="1"/>
            </p:cNvCxnSpPr>
            <p:nvPr/>
          </p:nvCxnSpPr>
          <p:spPr bwMode="auto">
            <a:xfrm>
              <a:off x="12470972" y="6863444"/>
              <a:ext cx="260800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" name="Groep 80"/>
            <p:cNvGrpSpPr>
              <a:grpSpLocks/>
            </p:cNvGrpSpPr>
            <p:nvPr/>
          </p:nvGrpSpPr>
          <p:grpSpPr bwMode="auto"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76" name="Afgeronde rechthoek 75"/>
              <p:cNvSpPr/>
              <p:nvPr/>
            </p:nvSpPr>
            <p:spPr>
              <a:xfrm>
                <a:off x="13560176" y="3471275"/>
                <a:ext cx="1114347" cy="298509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Tekstvak 76"/>
              <p:cNvSpPr txBox="1"/>
              <p:nvPr/>
            </p:nvSpPr>
            <p:spPr>
              <a:xfrm>
                <a:off x="13572875" y="3501443"/>
                <a:ext cx="888938" cy="24769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1000" dirty="0"/>
                  <a:t>Insert</a:t>
                </a:r>
              </a:p>
            </p:txBody>
          </p:sp>
          <p:cxnSp>
            <p:nvCxnSpPr>
              <p:cNvPr id="78" name="Rechte verbindingslijn 77"/>
              <p:cNvCxnSpPr/>
              <p:nvPr/>
            </p:nvCxnSpPr>
            <p:spPr>
              <a:xfrm>
                <a:off x="14461813" y="3507794"/>
                <a:ext cx="0" cy="223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Gelijkbenige driehoek 78"/>
              <p:cNvSpPr/>
              <p:nvPr/>
            </p:nvSpPr>
            <p:spPr>
              <a:xfrm rot="10800000">
                <a:off x="14517371" y="3601476"/>
                <a:ext cx="106356" cy="5716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4pPr algn="l" defTabSz="914407" rtl="0" eaLnBrk="1" latinLnBrk="0" hangingPunct="1">
              <a:spcBef>
                <a:spcPct val="0"/>
              </a:spcBef>
              <a:buNone/>
              <a:defRPr lang="nl-NL" sz="2400" b="0" kern="1200" dirty="0" smtClean="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637171" y="2679759"/>
            <a:ext cx="10939201" cy="307890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382118" y="1275159"/>
            <a:ext cx="11187140" cy="127770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ijdelijke aanduiding voor titel 6"/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7" name="Tijdelijke aanduiding voor dia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EDC5A7-DB0E-4EB3-886E-9B3C90399E6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8" name="Tijdelijke aanduiding voor datum 17"/>
          <p:cNvSpPr>
            <a:spLocks noGrp="1"/>
          </p:cNvSpPr>
          <p:nvPr>
            <p:ph type="dt" sz="half" idx="21"/>
          </p:nvPr>
        </p:nvSpPr>
        <p:spPr>
          <a:xfrm>
            <a:off x="10671175" y="6434138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B543CA-A256-4E40-A31E-427FAEA03D4B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89" name="Tijdelijke aanduiding voor voettekst 1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734050"/>
            <a:ext cx="19796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2588" y="1376363"/>
            <a:ext cx="10974387" cy="4525962"/>
          </a:xfrm>
          <a:prstGeom prst="rect">
            <a:avLst/>
          </a:prstGeom>
        </p:spPr>
        <p:txBody>
          <a:bodyPr vert="horz" lIns="252000" tIns="216000" rIns="91440" bIns="45720" rtlCol="0">
            <a:normAutofit/>
          </a:bodyPr>
          <a:lstStyle/>
          <a:p>
            <a:pPr lvl="0"/>
            <a:r>
              <a:rPr lang="nl-NL" dirty="0"/>
              <a:t>First bullit</a:t>
            </a:r>
          </a:p>
          <a:p>
            <a:pPr lvl="1"/>
            <a:r>
              <a:rPr lang="nl-NL" dirty="0"/>
              <a:t>Second bullit</a:t>
            </a:r>
          </a:p>
          <a:p>
            <a:pPr lvl="2"/>
            <a:r>
              <a:rPr lang="nl-NL" dirty="0"/>
              <a:t>Normal text</a:t>
            </a:r>
          </a:p>
          <a:p>
            <a:pPr lvl="3"/>
            <a:r>
              <a:rPr lang="nl-NL" dirty="0"/>
              <a:t>Subtitle</a:t>
            </a:r>
          </a:p>
          <a:p>
            <a:pPr lvl="4"/>
            <a:r>
              <a:rPr lang="nl-NL" dirty="0"/>
              <a:t>Quote text</a:t>
            </a:r>
          </a:p>
          <a:p>
            <a:pPr lvl="5"/>
            <a:r>
              <a:rPr lang="nl-NL" dirty="0"/>
              <a:t>Blue subtitle</a:t>
            </a:r>
          </a:p>
          <a:p>
            <a:pPr lvl="6"/>
            <a:r>
              <a:rPr lang="nl-NL" dirty="0"/>
              <a:t>First bullit</a:t>
            </a:r>
          </a:p>
          <a:p>
            <a:pPr lvl="7"/>
            <a:r>
              <a:rPr lang="nl-NL" dirty="0"/>
              <a:t>Second bullit</a:t>
            </a:r>
          </a:p>
          <a:p>
            <a:pPr lvl="8"/>
            <a:r>
              <a:rPr lang="nl-NL" dirty="0"/>
              <a:t>Normal text</a:t>
            </a:r>
            <a:endParaRPr lang="en-GB" dirty="0"/>
          </a:p>
        </p:txBody>
      </p:sp>
      <p:sp>
        <p:nvSpPr>
          <p:cNvPr id="1028" name="Tijdelijke aanduiding voor titel 6"/>
          <p:cNvSpPr>
            <a:spLocks noGrp="1"/>
          </p:cNvSpPr>
          <p:nvPr>
            <p:ph type="title"/>
          </p:nvPr>
        </p:nvSpPr>
        <p:spPr bwMode="auto">
          <a:xfrm>
            <a:off x="609600" y="333375"/>
            <a:ext cx="109759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GB" altLang="nl-NL"/>
          </a:p>
        </p:txBody>
      </p:sp>
      <p:pic>
        <p:nvPicPr>
          <p:cNvPr id="1029" name="Afbeelding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97600"/>
            <a:ext cx="1381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dianummer 19"/>
          <p:cNvSpPr>
            <a:spLocks noGrp="1"/>
          </p:cNvSpPr>
          <p:nvPr>
            <p:ph type="sldNum" sz="quarter" idx="4"/>
          </p:nvPr>
        </p:nvSpPr>
        <p:spPr>
          <a:xfrm>
            <a:off x="11244263" y="6442075"/>
            <a:ext cx="423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83FB5-AB98-4016-A5CE-50969948BD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9" name="Tijdelijke aanduiding voor datum 17"/>
          <p:cNvSpPr>
            <a:spLocks noGrp="1"/>
          </p:cNvSpPr>
          <p:nvPr>
            <p:ph type="dt" sz="half" idx="2"/>
          </p:nvPr>
        </p:nvSpPr>
        <p:spPr>
          <a:xfrm>
            <a:off x="10671175" y="64436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9C2C81-D653-4935-B3BF-01A5C2DB4A76}" type="datetime6">
              <a:rPr lang="en-US"/>
              <a:pPr>
                <a:defRPr/>
              </a:pPr>
              <a:t>March 23</a:t>
            </a:fld>
            <a:endParaRPr lang="en-GB" dirty="0"/>
          </a:p>
        </p:txBody>
      </p:sp>
      <p:sp>
        <p:nvSpPr>
          <p:cNvPr id="20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7888288" y="6442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Title</a:t>
            </a:r>
            <a:endParaRPr lang="en-GB" dirty="0"/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11304588" y="6570663"/>
            <a:ext cx="0" cy="904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18" r:id="rId1"/>
    <p:sldLayoutId id="2147495319" r:id="rId2"/>
    <p:sldLayoutId id="2147495320" r:id="rId3"/>
    <p:sldLayoutId id="2147495321" r:id="rId4"/>
    <p:sldLayoutId id="2147495322" r:id="rId5"/>
    <p:sldLayoutId id="2147495323" r:id="rId6"/>
    <p:sldLayoutId id="2147495324" r:id="rId7"/>
    <p:sldLayoutId id="2147495325" r:id="rId8"/>
    <p:sldLayoutId id="2147495326" r:id="rId9"/>
    <p:sldLayoutId id="2147495327" r:id="rId10"/>
    <p:sldLayoutId id="2147495328" r:id="rId11"/>
    <p:sldLayoutId id="2147495329" r:id="rId12"/>
    <p:sldLayoutId id="2147495330" r:id="rId13"/>
    <p:sldLayoutId id="2147495331" r:id="rId14"/>
    <p:sldLayoutId id="2147495332" r:id="rId15"/>
    <p:sldLayoutId id="2147495333" r:id="rId16"/>
    <p:sldLayoutId id="2147495334" r:id="rId17"/>
    <p:sldLayoutId id="2147495335" r:id="rId18"/>
    <p:sldLayoutId id="2147495336" r:id="rId19"/>
    <p:sldLayoutId id="2147495337" r:id="rId20"/>
    <p:sldLayoutId id="2147495338" r:id="rId21"/>
    <p:sldLayoutId id="2147495339" r:id="rId22"/>
    <p:sldLayoutId id="2147495340" r:id="rId2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 kern="1200">
          <a:solidFill>
            <a:srgbClr val="00A6D6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A6D6"/>
          </a:solidFill>
          <a:latin typeface="Calibri" pitchFamily="34" charset="0"/>
          <a:cs typeface="Arial" pitchFamily="34" charset="0"/>
        </a:defRPr>
      </a:lvl9pPr>
    </p:titleStyle>
    <p:bodyStyle>
      <a:lvl1pPr marL="174625" indent="-174625" algn="l" rtl="0" eaLnBrk="1" fontAlgn="base" hangingPunct="1">
        <a:lnSpc>
          <a:spcPts val="2800"/>
        </a:lnSpc>
        <a:spcBef>
          <a:spcPts val="600"/>
        </a:spcBef>
        <a:spcAft>
          <a:spcPts val="600"/>
        </a:spcAft>
        <a:buSzPct val="100000"/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449263" indent="-177800" algn="l" rtl="0" eaLnBrk="1" fontAlgn="base" hangingPunct="1">
        <a:lnSpc>
          <a:spcPts val="2800"/>
        </a:lnSpc>
        <a:spcBef>
          <a:spcPts val="600"/>
        </a:spcBef>
        <a:spcAft>
          <a:spcPts val="600"/>
        </a:spcAft>
        <a:buSzPct val="97000"/>
        <a:buFont typeface="Arial" charset="0"/>
        <a:buChar char="•"/>
        <a:tabLst>
          <a:tab pos="541338" algn="l"/>
        </a:tabLst>
        <a:defRPr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ts val="2800"/>
        </a:lnSpc>
        <a:spcBef>
          <a:spcPts val="600"/>
        </a:spcBef>
        <a:spcAft>
          <a:spcPts val="600"/>
        </a:spcAft>
        <a:buFont typeface="Arial" charset="0"/>
        <a:defRPr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ts val="2800"/>
        </a:lnSpc>
        <a:spcBef>
          <a:spcPts val="600"/>
        </a:spcBef>
        <a:spcAft>
          <a:spcPts val="600"/>
        </a:spcAft>
        <a:buFont typeface="Arial" charset="0"/>
        <a:defRPr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ts val="2800"/>
        </a:lnSpc>
        <a:spcBef>
          <a:spcPts val="600"/>
        </a:spcBef>
        <a:spcAft>
          <a:spcPts val="600"/>
        </a:spcAft>
        <a:buFont typeface="Arial" charset="0"/>
        <a:tabLst>
          <a:tab pos="1885950" algn="l"/>
        </a:tabLst>
        <a:defRPr i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0" indent="0" algn="l" defTabSz="914407" rtl="0" eaLnBrk="1" latinLnBrk="0" hangingPunct="1">
        <a:lnSpc>
          <a:spcPts val="28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i="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6pPr>
      <a:lvl7pPr marL="174626" indent="-174626" algn="l" defTabSz="914407" rtl="0" eaLnBrk="1" latinLnBrk="0" hangingPunct="1">
        <a:lnSpc>
          <a:spcPts val="2800"/>
        </a:lnSpc>
        <a:spcBef>
          <a:spcPts val="600"/>
        </a:spcBef>
        <a:spcAft>
          <a:spcPts val="600"/>
        </a:spcAft>
        <a:buSzPct val="111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7pPr>
      <a:lvl8pPr marL="449267" indent="-184152" algn="l" defTabSz="914407" rtl="0" eaLnBrk="1" latinLnBrk="0" hangingPunct="1">
        <a:lnSpc>
          <a:spcPts val="28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8pPr>
      <a:lvl9pPr marL="0" indent="0" algn="l" defTabSz="914407" rtl="0" eaLnBrk="1" latinLnBrk="0" hangingPunct="1">
        <a:lnSpc>
          <a:spcPts val="28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>
          <a:tab pos="176214" algn="l"/>
        </a:tabLst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63F0970-A146-4AE3-987D-DD18369570A3}"/>
              </a:ext>
            </a:extLst>
          </p:cNvPr>
          <p:cNvSpPr txBox="1">
            <a:spLocks/>
          </p:cNvSpPr>
          <p:nvPr/>
        </p:nvSpPr>
        <p:spPr bwMode="auto">
          <a:xfrm>
            <a:off x="455754" y="325512"/>
            <a:ext cx="1097565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1" kern="1200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MDD Hot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Hot Food Display Cabinet 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Compromises</a:t>
            </a:r>
          </a:p>
        </p:txBody>
      </p:sp>
      <p:pic>
        <p:nvPicPr>
          <p:cNvPr id="6" name="Tijdelijke aanduiding voor afbeelding 5" descr="Afbeelding met persoon, eten, buiten, genieten&#10;&#10;Automatisch gegenereerde beschrijving">
            <a:extLst>
              <a:ext uri="{FF2B5EF4-FFF2-40B4-BE49-F238E27FC236}">
                <a16:creationId xmlns:a16="http://schemas.microsoft.com/office/drawing/2014/main" id="{375BE304-0AFB-9DAC-23D6-465C573F8D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9" b="17559"/>
          <a:stretch>
            <a:fillRect/>
          </a:stretch>
        </p:blipFill>
        <p:spPr>
          <a:xfrm>
            <a:off x="0" y="0"/>
            <a:ext cx="12251512" cy="5299626"/>
          </a:xfrm>
        </p:spPr>
      </p:pic>
      <p:pic>
        <p:nvPicPr>
          <p:cNvPr id="8" name="Afbeelding 7" descr="Afbeelding met binnen, plank&#10;&#10;Automatisch gegenereerde beschrijving">
            <a:extLst>
              <a:ext uri="{FF2B5EF4-FFF2-40B4-BE49-F238E27FC236}">
                <a16:creationId xmlns:a16="http://schemas.microsoft.com/office/drawing/2014/main" id="{E7FA06A5-98EE-8AB2-9614-6E76EC7EE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24" y="2649813"/>
            <a:ext cx="4533900" cy="45339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DB6B9CB-6A7D-E915-D86F-3BF1B37A428D}"/>
              </a:ext>
            </a:extLst>
          </p:cNvPr>
          <p:cNvSpPr txBox="1">
            <a:spLocks/>
          </p:cNvSpPr>
          <p:nvPr/>
        </p:nvSpPr>
        <p:spPr>
          <a:xfrm>
            <a:off x="1275854" y="2152521"/>
            <a:ext cx="10975658" cy="5865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rgbClr val="00A6D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A6D6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Fri-Jado</a:t>
            </a:r>
            <a:r>
              <a:rPr lang="en-US" sz="5400">
                <a:solidFill>
                  <a:srgbClr val="C00000"/>
                </a:solidFill>
              </a:rPr>
              <a:t> </a:t>
            </a:r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</a:t>
            </a: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Top Display MTT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54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binnen, venster&#10;&#10;Automatisch gegenereerde beschrijving">
            <a:extLst>
              <a:ext uri="{FF2B5EF4-FFF2-40B4-BE49-F238E27FC236}">
                <a16:creationId xmlns:a16="http://schemas.microsoft.com/office/drawing/2014/main" id="{3C737BDB-6618-5D38-29E7-101B02A33F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1" b="28239"/>
          <a:stretch/>
        </p:blipFill>
        <p:spPr>
          <a:xfrm>
            <a:off x="2" y="1"/>
            <a:ext cx="12251512" cy="5299626"/>
          </a:xfr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4A967-9959-4F9B-BC9E-C5168F5A34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5185" y="1631723"/>
            <a:ext cx="4365886" cy="3667905"/>
          </a:xfrm>
        </p:spPr>
        <p:txBody>
          <a:bodyPr tIns="972000" rIns="720000">
            <a:normAutofit fontScale="92500"/>
          </a:bodyPr>
          <a:lstStyle/>
          <a:p>
            <a:pPr lvl="1" algn="ctr"/>
            <a:r>
              <a:rPr lang="en-US" sz="3200" b="1"/>
              <a:t>Fri-Jado Table Top Display MTT: </a:t>
            </a:r>
            <a:br>
              <a:rPr lang="en-US" sz="3200"/>
            </a:br>
            <a:r>
              <a:rPr lang="en-US" sz="3200"/>
              <a:t>The compact plug &amp; play solution for hot and packaged </a:t>
            </a:r>
            <a:br>
              <a:rPr lang="en-US" sz="3200"/>
            </a:br>
            <a:r>
              <a:rPr lang="en-US" sz="3200"/>
              <a:t>food to go.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EF8F012-97C3-4E7C-ACBF-5240EDA8E5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</a:rPr>
              <a:t>Features &amp; Benefits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5196793-F54B-4C89-AC98-C60AE2D892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115" y="1275158"/>
            <a:ext cx="7234421" cy="553204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/>
              <a:t>Transparent design</a:t>
            </a:r>
            <a:endParaRPr lang="en-US" dirty="0"/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C00000"/>
                </a:solidFill>
              </a:rPr>
              <a:t>All eyes on your food</a:t>
            </a:r>
          </a:p>
          <a:p>
            <a:pPr>
              <a:lnSpc>
                <a:spcPts val="2400"/>
              </a:lnSpc>
            </a:pPr>
            <a:r>
              <a:rPr lang="en-US"/>
              <a:t>Premium Hot Blanket Holding Technology -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Hot air recirculation </a:t>
            </a: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per shelf + mild shelf heating fully encloses your products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C00000"/>
                </a:solidFill>
              </a:rPr>
              <a:t>Extends product shelf life, up to 50% energy savings</a:t>
            </a:r>
          </a:p>
          <a:p>
            <a:pPr>
              <a:lnSpc>
                <a:spcPts val="2400"/>
              </a:lnSpc>
            </a:pPr>
            <a:r>
              <a:rPr lang="en-US"/>
              <a:t>Multi Temp –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individual shelf temperature settings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C00000"/>
                </a:solidFill>
              </a:rPr>
              <a:t> Holds food from different food groups in one unit</a:t>
            </a:r>
          </a:p>
          <a:p>
            <a:pPr>
              <a:lnSpc>
                <a:spcPts val="2400"/>
              </a:lnSpc>
            </a:pPr>
            <a:r>
              <a:rPr lang="en-US"/>
              <a:t>Compact solution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C00000"/>
                </a:solidFill>
              </a:rPr>
              <a:t>Can be put on existing countertops</a:t>
            </a:r>
          </a:p>
          <a:p>
            <a:pPr>
              <a:lnSpc>
                <a:spcPts val="2400"/>
              </a:lnSpc>
            </a:pPr>
            <a:r>
              <a:rPr lang="en-US"/>
              <a:t>Plug &amp; play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C00000"/>
                </a:solidFill>
              </a:rPr>
              <a:t>No installation effort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815A49A-CCFB-4F2B-9616-473908C9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Fri-Jado MTT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8EB687-C01B-46A4-9744-C1E47B48D0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44263" y="6442075"/>
            <a:ext cx="423862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FAE9442-39A3-431B-994E-C8FDD656CB75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dirty="0"/>
          </a:p>
        </p:txBody>
      </p:sp>
      <p:pic>
        <p:nvPicPr>
          <p:cNvPr id="3" name="Afbeelding 2" descr="Afbeelding met binnen, plank&#10;&#10;Automatisch gegenereerde beschrijving">
            <a:extLst>
              <a:ext uri="{FF2B5EF4-FFF2-40B4-BE49-F238E27FC236}">
                <a16:creationId xmlns:a16="http://schemas.microsoft.com/office/drawing/2014/main" id="{10B62A36-A603-664D-03F3-B40E7BEA8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0" y="-319265"/>
            <a:ext cx="4217990" cy="42179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6CC2066-1305-C457-3CA7-3EAF575E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88" y="3760141"/>
            <a:ext cx="4137287" cy="232722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A0FC50B7-EFEA-F382-4590-2B2B8CB79BB2}"/>
              </a:ext>
            </a:extLst>
          </p:cNvPr>
          <p:cNvGrpSpPr/>
          <p:nvPr/>
        </p:nvGrpSpPr>
        <p:grpSpPr>
          <a:xfrm>
            <a:off x="5798201" y="4113877"/>
            <a:ext cx="2534178" cy="1972816"/>
            <a:chOff x="5798201" y="4113877"/>
            <a:chExt cx="2534178" cy="1972816"/>
          </a:xfrm>
        </p:grpSpPr>
        <p:pic>
          <p:nvPicPr>
            <p:cNvPr id="8" name="Afbeelding 7" descr="Afbeelding met tekst&#10;&#10;Automatisch gegenereerde beschrijving">
              <a:extLst>
                <a:ext uri="{FF2B5EF4-FFF2-40B4-BE49-F238E27FC236}">
                  <a16:creationId xmlns:a16="http://schemas.microsoft.com/office/drawing/2014/main" id="{9116ECE1-B26A-1B5F-52A8-F4BB41E3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2" t="9723" r="20703" b="16574"/>
            <a:stretch/>
          </p:blipFill>
          <p:spPr>
            <a:xfrm>
              <a:off x="5798201" y="4113877"/>
              <a:ext cx="2534178" cy="1972816"/>
            </a:xfrm>
            <a:prstGeom prst="rect">
              <a:avLst/>
            </a:prstGeom>
          </p:spPr>
        </p:pic>
        <p:pic>
          <p:nvPicPr>
            <p:cNvPr id="4" name="Afbeelding 3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97247A6F-AE3C-45C5-2E89-DFBBC8FF6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769" y="5828558"/>
              <a:ext cx="712041" cy="219672"/>
            </a:xfrm>
            <a:prstGeom prst="rect">
              <a:avLst/>
            </a:prstGeom>
          </p:spPr>
        </p:pic>
      </p:grpSp>
      <p:pic>
        <p:nvPicPr>
          <p:cNvPr id="7" name="Afbeelding 6" descr="Afbeelding met tekst, klok, binnen, klokradio&#10;&#10;Automatisch gegenereerde beschrijving">
            <a:extLst>
              <a:ext uri="{FF2B5EF4-FFF2-40B4-BE49-F238E27FC236}">
                <a16:creationId xmlns:a16="http://schemas.microsoft.com/office/drawing/2014/main" id="{16EF035A-BFD0-050B-5740-17703CE91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1" r="53767" b="25124"/>
          <a:stretch/>
        </p:blipFill>
        <p:spPr>
          <a:xfrm>
            <a:off x="10521897" y="2563329"/>
            <a:ext cx="1444732" cy="9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EF8F012-97C3-4E7C-ACBF-5240EDA8E5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202" y="919606"/>
            <a:ext cx="11043408" cy="364970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</a:rPr>
              <a:t>Product information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5196793-F54B-4C89-AC98-C60AE2D892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115" y="1275158"/>
            <a:ext cx="8335757" cy="553204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/>
              <a:t>Heated display for packaged food-to-go</a:t>
            </a:r>
          </a:p>
          <a:p>
            <a:pPr>
              <a:lnSpc>
                <a:spcPts val="2400"/>
              </a:lnSpc>
            </a:pPr>
            <a:r>
              <a:rPr lang="en-US"/>
              <a:t>2 levels, 600 or 900 mm wide</a:t>
            </a:r>
          </a:p>
          <a:p>
            <a:pPr>
              <a:lnSpc>
                <a:spcPts val="2400"/>
              </a:lnSpc>
            </a:pPr>
            <a:r>
              <a:rPr lang="en-US"/>
              <a:t>With solid back or folding rear doors</a:t>
            </a:r>
          </a:p>
          <a:p>
            <a:pPr>
              <a:lnSpc>
                <a:spcPts val="2400"/>
              </a:lnSpc>
            </a:pPr>
            <a:r>
              <a:rPr lang="en-US"/>
              <a:t>Adjustable top shelf angle</a:t>
            </a:r>
          </a:p>
          <a:p>
            <a:pPr>
              <a:lnSpc>
                <a:spcPts val="2400"/>
              </a:lnSpc>
            </a:pPr>
            <a:r>
              <a:rPr lang="en-US"/>
              <a:t>LED shelf lighting</a:t>
            </a:r>
          </a:p>
          <a:p>
            <a:r>
              <a:rPr lang="en-US"/>
              <a:t>Individual shelf temperature settings between 40°C and 70°C (Multi Temp)</a:t>
            </a:r>
          </a:p>
          <a:p>
            <a:pPr>
              <a:lnSpc>
                <a:spcPts val="2400"/>
              </a:lnSpc>
            </a:pPr>
            <a:r>
              <a:rPr lang="en-US"/>
              <a:t>Accessories available to enhance food quality &amp; presentation:</a:t>
            </a:r>
            <a:br>
              <a:rPr lang="en-US"/>
            </a:br>
            <a:r>
              <a:rPr lang="en-US" sz="1600"/>
              <a:t>- Price rail set</a:t>
            </a:r>
            <a:br>
              <a:rPr lang="en-US" sz="1600"/>
            </a:br>
            <a:r>
              <a:rPr lang="en-US" sz="1600"/>
              <a:t>- Shelf insert tray</a:t>
            </a:r>
            <a:br>
              <a:rPr lang="en-US" sz="1600"/>
            </a:br>
            <a:r>
              <a:rPr lang="en-US" sz="1600"/>
              <a:t>- Merchandising rack</a:t>
            </a:r>
            <a:br>
              <a:rPr lang="en-US" sz="1600"/>
            </a:br>
            <a:r>
              <a:rPr lang="en-US" sz="1600"/>
              <a:t>- Shelf divider</a:t>
            </a:r>
            <a:br>
              <a:rPr lang="en-US" sz="1600"/>
            </a:br>
            <a:r>
              <a:rPr lang="en-US" sz="1600"/>
              <a:t>- Condiment holder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>
              <a:lnSpc>
                <a:spcPts val="2400"/>
              </a:lnSpc>
            </a:pPr>
            <a:endParaRPr lang="en-US"/>
          </a:p>
          <a:p>
            <a:pPr>
              <a:lnSpc>
                <a:spcPts val="2400"/>
              </a:lnSpc>
            </a:pPr>
            <a:endParaRPr lang="en-US"/>
          </a:p>
          <a:p>
            <a:pPr>
              <a:lnSpc>
                <a:spcPts val="2400"/>
              </a:lnSpc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815A49A-CCFB-4F2B-9616-473908C9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395110"/>
            <a:ext cx="10975658" cy="586542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Fri-Jado MTT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8EB687-C01B-46A4-9744-C1E47B48D0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44263" y="6442075"/>
            <a:ext cx="423862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FAE9442-39A3-431B-994E-C8FDD656CB75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dirty="0"/>
          </a:p>
        </p:txBody>
      </p:sp>
      <p:pic>
        <p:nvPicPr>
          <p:cNvPr id="3" name="Afbeelding 2" descr="Afbeelding met binnen, plank&#10;&#10;Automatisch gegenereerde beschrijving">
            <a:extLst>
              <a:ext uri="{FF2B5EF4-FFF2-40B4-BE49-F238E27FC236}">
                <a16:creationId xmlns:a16="http://schemas.microsoft.com/office/drawing/2014/main" id="{10B62A36-A603-664D-03F3-B40E7BEA8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0" y="-319265"/>
            <a:ext cx="4217990" cy="42179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0DD899D-4D08-DCBE-AC0F-B2DBF2C8F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22" y="3134544"/>
            <a:ext cx="2577353" cy="2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7E33C454-7C9F-4594-880D-7659411AA5D1}"/>
              </a:ext>
            </a:extLst>
          </p:cNvPr>
          <p:cNvSpPr txBox="1"/>
          <p:nvPr/>
        </p:nvSpPr>
        <p:spPr>
          <a:xfrm>
            <a:off x="-37104" y="0"/>
            <a:ext cx="12283078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468000">
            <a:spAutoFit/>
          </a:bodyPr>
          <a:lstStyle/>
          <a:p>
            <a:endParaRPr lang="en-US" sz="4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39358D-5A39-445A-89ED-AF5F7D4E5849}"/>
              </a:ext>
            </a:extLst>
          </p:cNvPr>
          <p:cNvSpPr txBox="1"/>
          <p:nvPr/>
        </p:nvSpPr>
        <p:spPr>
          <a:xfrm>
            <a:off x="8819057" y="6369787"/>
            <a:ext cx="34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C6C"/>
                </a:solidFill>
              </a:rPr>
              <a:t>frijado.com</a:t>
            </a:r>
            <a:endParaRPr lang="en-US" dirty="0">
              <a:solidFill>
                <a:srgbClr val="183C6C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AD32F8-000B-098F-2924-0D2D6BD5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04" y="0"/>
            <a:ext cx="12555724" cy="70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Fri-Jado PowerPoint template">
  <a:themeElements>
    <a:clrScheme name="Fri-Jado">
      <a:dk1>
        <a:sysClr val="windowText" lastClr="000000"/>
      </a:dk1>
      <a:lt1>
        <a:sysClr val="window" lastClr="FFFFFF"/>
      </a:lt1>
      <a:dk2>
        <a:srgbClr val="1F9AD6"/>
      </a:dk2>
      <a:lt2>
        <a:srgbClr val="114272"/>
      </a:lt2>
      <a:accent1>
        <a:srgbClr val="1F9AD6"/>
      </a:accent1>
      <a:accent2>
        <a:srgbClr val="114272"/>
      </a:accent2>
      <a:accent3>
        <a:srgbClr val="E52F2B"/>
      </a:accent3>
      <a:accent4>
        <a:srgbClr val="EF9A22"/>
      </a:accent4>
      <a:accent5>
        <a:srgbClr val="FCD323"/>
      </a:accent5>
      <a:accent6>
        <a:srgbClr val="636E75"/>
      </a:accent6>
      <a:hlink>
        <a:srgbClr val="1F9AD6"/>
      </a:hlink>
      <a:folHlink>
        <a:srgbClr val="11427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6D6"/>
        </a:solidFill>
        <a:ln>
          <a:noFill/>
        </a:ln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i-Jado PowerPoint template" id="{B09BB9F0-55E1-4807-AC25-88D418796464}" vid="{B176E25B-1976-4808-99E1-BE7B1C7951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ea0e79-5988-40f8-a7ba-11ec3184c47d">
      <Terms xmlns="http://schemas.microsoft.com/office/infopath/2007/PartnerControls"/>
    </lcf76f155ced4ddcb4097134ff3c332f>
    <TaxCatchAll xmlns="9342d709-f6fe-4231-918c-8495b3d42a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EC0E05DBA4D46A48EBD50B5A43003" ma:contentTypeVersion="16" ma:contentTypeDescription="Een nieuw document maken." ma:contentTypeScope="" ma:versionID="3bc2b1e40b5d4b28dbf49d39c3681704">
  <xsd:schema xmlns:xsd="http://www.w3.org/2001/XMLSchema" xmlns:xs="http://www.w3.org/2001/XMLSchema" xmlns:p="http://schemas.microsoft.com/office/2006/metadata/properties" xmlns:ns2="c2ea0e79-5988-40f8-a7ba-11ec3184c47d" xmlns:ns3="9342d709-f6fe-4231-918c-8495b3d42aa7" targetNamespace="http://schemas.microsoft.com/office/2006/metadata/properties" ma:root="true" ma:fieldsID="fa1bbe88807601d9b367bfe0d852822c" ns2:_="" ns3:_="">
    <xsd:import namespace="c2ea0e79-5988-40f8-a7ba-11ec3184c47d"/>
    <xsd:import namespace="9342d709-f6fe-4231-918c-8495b3d42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a0e79-5988-40f8-a7ba-11ec3184c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3c1a030-d671-472e-96c3-a9d3a2ad9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2d709-f6fe-4231-918c-8495b3d42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8059e5-6666-4cf8-9b26-b594660a8f7f}" ma:internalName="TaxCatchAll" ma:showField="CatchAllData" ma:web="9342d709-f6fe-4231-918c-8495b3d42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3D8B5E-4BFE-4FA6-B874-CDC15BE2F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427F4-924B-404F-8AD6-762A8472745D}">
  <ds:schemaRefs>
    <ds:schemaRef ds:uri="http://schemas.microsoft.com/office/2006/metadata/properties"/>
    <ds:schemaRef ds:uri="http://schemas.microsoft.com/office/infopath/2007/PartnerControls"/>
    <ds:schemaRef ds:uri="c2ea0e79-5988-40f8-a7ba-11ec3184c47d"/>
    <ds:schemaRef ds:uri="9342d709-f6fe-4231-918c-8495b3d42aa7"/>
  </ds:schemaRefs>
</ds:datastoreItem>
</file>

<file path=customXml/itemProps3.xml><?xml version="1.0" encoding="utf-8"?>
<ds:datastoreItem xmlns:ds="http://schemas.openxmlformats.org/officeDocument/2006/customXml" ds:itemID="{73DA60F0-AADD-4002-8463-25C424A92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a0e79-5988-40f8-a7ba-11ec3184c47d"/>
    <ds:schemaRef ds:uri="9342d709-f6fe-4231-918c-8495b3d42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Fri-Jado PowerPoint template</Template>
  <TotalTime>1047</TotalTime>
  <Words>195</Words>
  <Application>Microsoft Office PowerPoint</Application>
  <PresentationFormat>Aangepast</PresentationFormat>
  <Paragraphs>38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 Light</vt:lpstr>
      <vt:lpstr>Wingdings</vt:lpstr>
      <vt:lpstr>Fri-Jado PowerPoint template</vt:lpstr>
      <vt:lpstr>PowerPoint-presentatie</vt:lpstr>
      <vt:lpstr>PowerPoint-presentatie</vt:lpstr>
      <vt:lpstr>Fri-Jado MTT</vt:lpstr>
      <vt:lpstr>Fri-Jado MTT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Zandijk, Petri</dc:creator>
  <cp:lastModifiedBy>Zandijk, Petri</cp:lastModifiedBy>
  <cp:revision>37</cp:revision>
  <dcterms:created xsi:type="dcterms:W3CDTF">2021-10-13T10:58:39Z</dcterms:created>
  <dcterms:modified xsi:type="dcterms:W3CDTF">2023-03-10T08:00:27Z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0x0101009F7EC0E05DBA4D46A48EBD50B5A43003</vt:lpwstr>
  </property>
  <property fmtid="{D5CDD505-2E9C-101B-9397-08002B2CF9AE}" pid="3" name="MediaServiceImageTags">
    <vt:lpwstr/>
  </property>
</Properties>
</file>